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332" r:id="rId3"/>
    <p:sldId id="333" r:id="rId4"/>
    <p:sldId id="337" r:id="rId5"/>
    <p:sldId id="351" r:id="rId6"/>
    <p:sldId id="353" r:id="rId7"/>
    <p:sldId id="356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43" r:id="rId17"/>
    <p:sldId id="381" r:id="rId18"/>
    <p:sldId id="382" r:id="rId19"/>
    <p:sldId id="334" r:id="rId20"/>
    <p:sldId id="335" r:id="rId21"/>
    <p:sldId id="354" r:id="rId22"/>
    <p:sldId id="355" r:id="rId23"/>
    <p:sldId id="350" r:id="rId24"/>
    <p:sldId id="344" r:id="rId25"/>
    <p:sldId id="346" r:id="rId26"/>
    <p:sldId id="347" r:id="rId27"/>
    <p:sldId id="306" r:id="rId28"/>
    <p:sldId id="307" r:id="rId29"/>
    <p:sldId id="308" r:id="rId30"/>
    <p:sldId id="309" r:id="rId31"/>
    <p:sldId id="310" r:id="rId32"/>
    <p:sldId id="302" r:id="rId33"/>
    <p:sldId id="304" r:id="rId34"/>
    <p:sldId id="357" r:id="rId35"/>
    <p:sldId id="341" r:id="rId36"/>
    <p:sldId id="336" r:id="rId37"/>
    <p:sldId id="338" r:id="rId38"/>
    <p:sldId id="340" r:id="rId39"/>
    <p:sldId id="339" r:id="rId40"/>
    <p:sldId id="362" r:id="rId41"/>
    <p:sldId id="363" r:id="rId42"/>
    <p:sldId id="342" r:id="rId43"/>
    <p:sldId id="327" r:id="rId44"/>
    <p:sldId id="32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ABE68-15FE-4C6A-BDA3-BEAF6A2FFDE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66F2E6C-2124-4930-9486-7154D950C81A}">
      <dgm:prSet custT="1"/>
      <dgm:spPr/>
      <dgm:t>
        <a:bodyPr/>
        <a:lstStyle/>
        <a:p>
          <a:r>
            <a:rPr lang="es-CO" sz="1600" b="1" i="0" dirty="0"/>
            <a:t>Escalabilidad:</a:t>
          </a:r>
          <a:r>
            <a:rPr lang="es-CO" sz="1600" b="0" i="0" dirty="0"/>
            <a:t> se deben poder aumentar fácilmente las capacidades de procesamiento y almacenamiento de datos.</a:t>
          </a:r>
          <a:endParaRPr lang="en-US" sz="1600" dirty="0"/>
        </a:p>
      </dgm:t>
    </dgm:pt>
    <dgm:pt modelId="{073828FA-D016-4E65-B480-535667A09EE7}" type="parTrans" cxnId="{B9E9ACB5-D265-4FDA-BDA6-C085641692B6}">
      <dgm:prSet/>
      <dgm:spPr/>
      <dgm:t>
        <a:bodyPr/>
        <a:lstStyle/>
        <a:p>
          <a:endParaRPr lang="en-US" sz="2800"/>
        </a:p>
      </dgm:t>
    </dgm:pt>
    <dgm:pt modelId="{D76775B2-B77C-42B4-B132-015D9E69BA6F}" type="sibTrans" cxnId="{B9E9ACB5-D265-4FDA-BDA6-C085641692B6}">
      <dgm:prSet/>
      <dgm:spPr/>
      <dgm:t>
        <a:bodyPr/>
        <a:lstStyle/>
        <a:p>
          <a:endParaRPr lang="en-US" sz="2800"/>
        </a:p>
      </dgm:t>
    </dgm:pt>
    <dgm:pt modelId="{0210E345-9D15-48D5-847E-0DA78AB41B13}">
      <dgm:prSet custT="1"/>
      <dgm:spPr/>
      <dgm:t>
        <a:bodyPr/>
        <a:lstStyle/>
        <a:p>
          <a:r>
            <a:rPr lang="es-CO" sz="1600" b="1" i="0" dirty="0"/>
            <a:t>Tolerancia a fallos:</a:t>
          </a:r>
          <a:r>
            <a:rPr lang="es-CO" sz="1600" b="0" i="0" dirty="0"/>
            <a:t> hay que garantizar la disponibilidad del sistema, aunque se produzcan fallos en algunas de las máquinas.</a:t>
          </a:r>
          <a:endParaRPr lang="en-US" sz="1600" dirty="0"/>
        </a:p>
      </dgm:t>
    </dgm:pt>
    <dgm:pt modelId="{A5B1BB24-DDB6-4A2F-89A3-E4E9C0D62158}" type="parTrans" cxnId="{CC58A087-DAFB-4D3B-99D3-6F9BC5BCAF1C}">
      <dgm:prSet/>
      <dgm:spPr/>
      <dgm:t>
        <a:bodyPr/>
        <a:lstStyle/>
        <a:p>
          <a:endParaRPr lang="en-US" sz="2800"/>
        </a:p>
      </dgm:t>
    </dgm:pt>
    <dgm:pt modelId="{857BC0FA-07D6-4022-891F-6F5212669215}" type="sibTrans" cxnId="{CC58A087-DAFB-4D3B-99D3-6F9BC5BCAF1C}">
      <dgm:prSet/>
      <dgm:spPr/>
      <dgm:t>
        <a:bodyPr/>
        <a:lstStyle/>
        <a:p>
          <a:endParaRPr lang="en-US" sz="2800"/>
        </a:p>
      </dgm:t>
    </dgm:pt>
    <dgm:pt modelId="{ACF7B403-482D-4042-9F9F-B092E1BA8438}">
      <dgm:prSet custT="1"/>
      <dgm:spPr/>
      <dgm:t>
        <a:bodyPr/>
        <a:lstStyle/>
        <a:p>
          <a:r>
            <a:rPr lang="es-CO" sz="1600" b="1" i="0" dirty="0"/>
            <a:t>Datos distribuidos:</a:t>
          </a:r>
          <a:r>
            <a:rPr lang="es-CO" sz="1600" b="0" i="0" dirty="0"/>
            <a:t> los datos están almacenados entre diferentes máquinas evitando así el problema de almacenar grandes volúmenes de datos.</a:t>
          </a:r>
          <a:endParaRPr lang="en-US" sz="1600" dirty="0"/>
        </a:p>
      </dgm:t>
    </dgm:pt>
    <dgm:pt modelId="{7AF8B5AE-60E1-45AE-8561-EE44B6ABBD58}" type="parTrans" cxnId="{224E5191-08E0-41D3-9808-C7D85F7EA2FF}">
      <dgm:prSet/>
      <dgm:spPr/>
      <dgm:t>
        <a:bodyPr/>
        <a:lstStyle/>
        <a:p>
          <a:endParaRPr lang="en-US" sz="2800"/>
        </a:p>
      </dgm:t>
    </dgm:pt>
    <dgm:pt modelId="{B4793098-A31B-4857-97DF-B2140326E1B2}" type="sibTrans" cxnId="{224E5191-08E0-41D3-9808-C7D85F7EA2FF}">
      <dgm:prSet/>
      <dgm:spPr/>
      <dgm:t>
        <a:bodyPr/>
        <a:lstStyle/>
        <a:p>
          <a:endParaRPr lang="en-US" sz="2800"/>
        </a:p>
      </dgm:t>
    </dgm:pt>
    <dgm:pt modelId="{C4086CA9-1C13-4904-9F4D-99BBF1A09281}">
      <dgm:prSet custT="1"/>
      <dgm:spPr/>
      <dgm:t>
        <a:bodyPr/>
        <a:lstStyle/>
        <a:p>
          <a:r>
            <a:rPr lang="es-CO" sz="1600" b="1" i="0" dirty="0"/>
            <a:t>Procesamiento distribuido:</a:t>
          </a:r>
          <a:r>
            <a:rPr lang="es-CO" sz="1600" b="0" i="0" dirty="0"/>
            <a:t> el tratamiento de los datos se realiza entre diferentes máquinas para mejorar los tiempos de ejecución y dotar al sistema de escalabilidad.</a:t>
          </a:r>
          <a:endParaRPr lang="en-US" sz="1600" dirty="0"/>
        </a:p>
      </dgm:t>
    </dgm:pt>
    <dgm:pt modelId="{D0433BB2-E50A-4A65-8DB8-6490C5CF6A83}" type="parTrans" cxnId="{A9449930-D538-40CA-B236-7A724F48FF1B}">
      <dgm:prSet/>
      <dgm:spPr/>
      <dgm:t>
        <a:bodyPr/>
        <a:lstStyle/>
        <a:p>
          <a:endParaRPr lang="en-US" sz="2800"/>
        </a:p>
      </dgm:t>
    </dgm:pt>
    <dgm:pt modelId="{2AFD23FB-E6E9-4996-879D-AADB309E6BB5}" type="sibTrans" cxnId="{A9449930-D538-40CA-B236-7A724F48FF1B}">
      <dgm:prSet/>
      <dgm:spPr/>
      <dgm:t>
        <a:bodyPr/>
        <a:lstStyle/>
        <a:p>
          <a:endParaRPr lang="en-US" sz="2800"/>
        </a:p>
      </dgm:t>
    </dgm:pt>
    <dgm:pt modelId="{B5009322-AA1D-46DC-8418-F56D0A26FC4F}">
      <dgm:prSet custT="1"/>
      <dgm:spPr/>
      <dgm:t>
        <a:bodyPr/>
        <a:lstStyle/>
        <a:p>
          <a:r>
            <a:rPr lang="es-CO" sz="1600" b="1" i="0" dirty="0"/>
            <a:t>Localidad del dato:</a:t>
          </a:r>
          <a:r>
            <a:rPr lang="es-CO" sz="1600" b="0" i="0" dirty="0"/>
            <a:t> los datos a trabajar y los procesos que los tratan deben estar cerca para evitar las transmisiones por red que añaden latencias y aumentan los tiempos de ejecución.</a:t>
          </a:r>
          <a:endParaRPr lang="en-US" sz="1600" dirty="0"/>
        </a:p>
      </dgm:t>
    </dgm:pt>
    <dgm:pt modelId="{4DADE9D9-9F10-493E-A891-81DE42A6655B}" type="parTrans" cxnId="{A8112F92-D66D-4053-A019-2D566221CB9B}">
      <dgm:prSet/>
      <dgm:spPr/>
      <dgm:t>
        <a:bodyPr/>
        <a:lstStyle/>
        <a:p>
          <a:endParaRPr lang="en-US" sz="2800"/>
        </a:p>
      </dgm:t>
    </dgm:pt>
    <dgm:pt modelId="{978FCACC-8384-4629-8EC3-CA3F77559F9F}" type="sibTrans" cxnId="{A8112F92-D66D-4053-A019-2D566221CB9B}">
      <dgm:prSet/>
      <dgm:spPr/>
      <dgm:t>
        <a:bodyPr/>
        <a:lstStyle/>
        <a:p>
          <a:endParaRPr lang="en-US" sz="2800"/>
        </a:p>
      </dgm:t>
    </dgm:pt>
    <dgm:pt modelId="{AE23669B-41E0-4F89-8DBE-2FF7BBFBA8DB}" type="pres">
      <dgm:prSet presAssocID="{9E1ABE68-15FE-4C6A-BDA3-BEAF6A2FFDEA}" presName="root" presStyleCnt="0">
        <dgm:presLayoutVars>
          <dgm:dir/>
          <dgm:resizeHandles val="exact"/>
        </dgm:presLayoutVars>
      </dgm:prSet>
      <dgm:spPr/>
    </dgm:pt>
    <dgm:pt modelId="{9E3B014F-35DE-403B-B1D6-9A9A0E9DF886}" type="pres">
      <dgm:prSet presAssocID="{9E1ABE68-15FE-4C6A-BDA3-BEAF6A2FFDEA}" presName="container" presStyleCnt="0">
        <dgm:presLayoutVars>
          <dgm:dir/>
          <dgm:resizeHandles val="exact"/>
        </dgm:presLayoutVars>
      </dgm:prSet>
      <dgm:spPr/>
    </dgm:pt>
    <dgm:pt modelId="{A6B88805-73CD-4386-86BD-6A48DAC16437}" type="pres">
      <dgm:prSet presAssocID="{866F2E6C-2124-4930-9486-7154D950C81A}" presName="compNode" presStyleCnt="0"/>
      <dgm:spPr/>
    </dgm:pt>
    <dgm:pt modelId="{F7333FA6-3D78-4FC6-8FF9-FAD0B837F844}" type="pres">
      <dgm:prSet presAssocID="{866F2E6C-2124-4930-9486-7154D950C81A}" presName="iconBgRect" presStyleLbl="bgShp" presStyleIdx="0" presStyleCnt="5"/>
      <dgm:spPr/>
    </dgm:pt>
    <dgm:pt modelId="{02BF63B5-AF9D-4A8F-A735-07AE4640C291}" type="pres">
      <dgm:prSet presAssocID="{866F2E6C-2124-4930-9486-7154D950C8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Up"/>
        </a:ext>
      </dgm:extLst>
    </dgm:pt>
    <dgm:pt modelId="{E752AB2F-F659-43E5-8FA4-3538197605DF}" type="pres">
      <dgm:prSet presAssocID="{866F2E6C-2124-4930-9486-7154D950C81A}" presName="spaceRect" presStyleCnt="0"/>
      <dgm:spPr/>
    </dgm:pt>
    <dgm:pt modelId="{1CBF8201-2E87-4916-8C24-4248A11B5169}" type="pres">
      <dgm:prSet presAssocID="{866F2E6C-2124-4930-9486-7154D950C81A}" presName="textRect" presStyleLbl="revTx" presStyleIdx="0" presStyleCnt="5">
        <dgm:presLayoutVars>
          <dgm:chMax val="1"/>
          <dgm:chPref val="1"/>
        </dgm:presLayoutVars>
      </dgm:prSet>
      <dgm:spPr/>
    </dgm:pt>
    <dgm:pt modelId="{BE0CFAA6-14DD-4BD0-9891-7C731F42C4D7}" type="pres">
      <dgm:prSet presAssocID="{D76775B2-B77C-42B4-B132-015D9E69BA6F}" presName="sibTrans" presStyleLbl="sibTrans2D1" presStyleIdx="0" presStyleCnt="0"/>
      <dgm:spPr/>
    </dgm:pt>
    <dgm:pt modelId="{095FDAAD-A3AB-481A-AC45-9F4B505AAF62}" type="pres">
      <dgm:prSet presAssocID="{0210E345-9D15-48D5-847E-0DA78AB41B13}" presName="compNode" presStyleCnt="0"/>
      <dgm:spPr/>
    </dgm:pt>
    <dgm:pt modelId="{C19A1992-BAF5-4423-92D6-C31A764B9D1B}" type="pres">
      <dgm:prSet presAssocID="{0210E345-9D15-48D5-847E-0DA78AB41B13}" presName="iconBgRect" presStyleLbl="bgShp" presStyleIdx="1" presStyleCnt="5" custLinFactNeighborX="-8132" custLinFactNeighborY="98485"/>
      <dgm:spPr/>
    </dgm:pt>
    <dgm:pt modelId="{CA123EBF-E060-4913-93F6-DC92C6865529}" type="pres">
      <dgm:prSet presAssocID="{0210E345-9D15-48D5-847E-0DA78AB41B13}" presName="iconRect" presStyleLbl="node1" presStyleIdx="1" presStyleCnt="5" custLinFactY="69802" custLinFactNeighborX="-17136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987C0C2-979C-44C5-BA7B-DB4B1D2BEB46}" type="pres">
      <dgm:prSet presAssocID="{0210E345-9D15-48D5-847E-0DA78AB41B13}" presName="spaceRect" presStyleCnt="0"/>
      <dgm:spPr/>
    </dgm:pt>
    <dgm:pt modelId="{CDAC6998-899A-4670-924E-52B867692FB7}" type="pres">
      <dgm:prSet presAssocID="{0210E345-9D15-48D5-847E-0DA78AB41B13}" presName="textRect" presStyleLbl="revTx" presStyleIdx="1" presStyleCnt="5" custLinFactNeighborX="-4217" custLinFactNeighborY="98485">
        <dgm:presLayoutVars>
          <dgm:chMax val="1"/>
          <dgm:chPref val="1"/>
        </dgm:presLayoutVars>
      </dgm:prSet>
      <dgm:spPr/>
    </dgm:pt>
    <dgm:pt modelId="{1535A489-32F7-4E05-8277-D25B556C6BBA}" type="pres">
      <dgm:prSet presAssocID="{857BC0FA-07D6-4022-891F-6F5212669215}" presName="sibTrans" presStyleLbl="sibTrans2D1" presStyleIdx="0" presStyleCnt="0"/>
      <dgm:spPr/>
    </dgm:pt>
    <dgm:pt modelId="{4C0673CE-4955-4FDD-B424-84844FDEECC5}" type="pres">
      <dgm:prSet presAssocID="{ACF7B403-482D-4042-9F9F-B092E1BA8438}" presName="compNode" presStyleCnt="0"/>
      <dgm:spPr/>
    </dgm:pt>
    <dgm:pt modelId="{3812474A-C429-4883-AF70-3A3C7225E47D}" type="pres">
      <dgm:prSet presAssocID="{ACF7B403-482D-4042-9F9F-B092E1BA8438}" presName="iconBgRect" presStyleLbl="bgShp" presStyleIdx="2" presStyleCnt="5" custLinFactNeighborX="-18974" custLinFactNeighborY="-33431"/>
      <dgm:spPr/>
    </dgm:pt>
    <dgm:pt modelId="{135953EA-34EE-430A-BB2F-A3C09C6B86B2}" type="pres">
      <dgm:prSet presAssocID="{ACF7B403-482D-4042-9F9F-B092E1BA8438}" presName="iconRect" presStyleLbl="node1" presStyleIdx="2" presStyleCnt="5" custLinFactNeighborX="-32714" custLinFactNeighborY="-576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ED9FD7-750D-49B3-B3C8-59E5F90CB570}" type="pres">
      <dgm:prSet presAssocID="{ACF7B403-482D-4042-9F9F-B092E1BA8438}" presName="spaceRect" presStyleCnt="0"/>
      <dgm:spPr/>
    </dgm:pt>
    <dgm:pt modelId="{FF52B4D8-915C-4000-A59F-A4667D2B06D3}" type="pres">
      <dgm:prSet presAssocID="{ACF7B403-482D-4042-9F9F-B092E1BA8438}" presName="textRect" presStyleLbl="revTx" presStyleIdx="2" presStyleCnt="5" custLinFactNeighborX="-8050" custLinFactNeighborY="-33431">
        <dgm:presLayoutVars>
          <dgm:chMax val="1"/>
          <dgm:chPref val="1"/>
        </dgm:presLayoutVars>
      </dgm:prSet>
      <dgm:spPr/>
    </dgm:pt>
    <dgm:pt modelId="{DAA765C6-8941-4641-8590-8AA0F58BD68E}" type="pres">
      <dgm:prSet presAssocID="{B4793098-A31B-4857-97DF-B2140326E1B2}" presName="sibTrans" presStyleLbl="sibTrans2D1" presStyleIdx="0" presStyleCnt="0"/>
      <dgm:spPr/>
    </dgm:pt>
    <dgm:pt modelId="{5B521B58-865F-46F6-853F-70BED2ADC55C}" type="pres">
      <dgm:prSet presAssocID="{C4086CA9-1C13-4904-9F4D-99BBF1A09281}" presName="compNode" presStyleCnt="0"/>
      <dgm:spPr/>
    </dgm:pt>
    <dgm:pt modelId="{C07C8D5E-82BC-4913-978F-6C6C9A80F4BD}" type="pres">
      <dgm:prSet presAssocID="{C4086CA9-1C13-4904-9F4D-99BBF1A09281}" presName="iconBgRect" presStyleLbl="bgShp" presStyleIdx="3" presStyleCnt="5" custLinFactX="376137" custLinFactNeighborX="400000" custLinFactNeighborY="5421"/>
      <dgm:spPr/>
    </dgm:pt>
    <dgm:pt modelId="{C8205900-1002-452E-8971-E367AA9B8AED}" type="pres">
      <dgm:prSet presAssocID="{C4086CA9-1C13-4904-9F4D-99BBF1A09281}" presName="iconRect" presStyleLbl="node1" presStyleIdx="3" presStyleCnt="5" custLinFactX="649073" custLinFactNeighborX="700000" custLinFactNeighborY="311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877C970-3041-4FB9-A2FE-40B749913F38}" type="pres">
      <dgm:prSet presAssocID="{C4086CA9-1C13-4904-9F4D-99BBF1A09281}" presName="spaceRect" presStyleCnt="0"/>
      <dgm:spPr/>
    </dgm:pt>
    <dgm:pt modelId="{53359704-7523-4192-96C7-A79DFF3BF32F}" type="pres">
      <dgm:prSet presAssocID="{C4086CA9-1C13-4904-9F4D-99BBF1A09281}" presName="textRect" presStyleLbl="revTx" presStyleIdx="3" presStyleCnt="5" custLinFactX="129270" custLinFactNeighborX="200000" custLinFactNeighborY="5421">
        <dgm:presLayoutVars>
          <dgm:chMax val="1"/>
          <dgm:chPref val="1"/>
        </dgm:presLayoutVars>
      </dgm:prSet>
      <dgm:spPr/>
    </dgm:pt>
    <dgm:pt modelId="{38D71787-F143-44D9-BAB1-3001B455BD6C}" type="pres">
      <dgm:prSet presAssocID="{2AFD23FB-E6E9-4996-879D-AADB309E6BB5}" presName="sibTrans" presStyleLbl="sibTrans2D1" presStyleIdx="0" presStyleCnt="0"/>
      <dgm:spPr/>
    </dgm:pt>
    <dgm:pt modelId="{56BF5DA1-25E6-408F-80EB-FDB74BE4285F}" type="pres">
      <dgm:prSet presAssocID="{B5009322-AA1D-46DC-8418-F56D0A26FC4F}" presName="compNode" presStyleCnt="0"/>
      <dgm:spPr/>
    </dgm:pt>
    <dgm:pt modelId="{ACA895EE-6FA8-49C8-8019-E790F505BB01}" type="pres">
      <dgm:prSet presAssocID="{B5009322-AA1D-46DC-8418-F56D0A26FC4F}" presName="iconBgRect" presStyleLbl="bgShp" presStyleIdx="4" presStyleCnt="5" custLinFactX="-193942" custLinFactNeighborX="-200000" custLinFactNeighborY="-904"/>
      <dgm:spPr/>
    </dgm:pt>
    <dgm:pt modelId="{B71809CB-4BC7-4906-A311-B17C76687F44}" type="pres">
      <dgm:prSet presAssocID="{B5009322-AA1D-46DC-8418-F56D0A26FC4F}" presName="iconRect" presStyleLbl="node1" presStyleIdx="4" presStyleCnt="5" custLinFactX="-300000" custLinFactNeighborX="-374537" custLinFactNeighborY="-155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post"/>
        </a:ext>
      </dgm:extLst>
    </dgm:pt>
    <dgm:pt modelId="{39E2D157-2A0C-4A2C-92CB-46A4704A3BA8}" type="pres">
      <dgm:prSet presAssocID="{B5009322-AA1D-46DC-8418-F56D0A26FC4F}" presName="spaceRect" presStyleCnt="0"/>
      <dgm:spPr/>
    </dgm:pt>
    <dgm:pt modelId="{23C7E13D-CB46-4633-B864-C999D9D1E08A}" type="pres">
      <dgm:prSet presAssocID="{B5009322-AA1D-46DC-8418-F56D0A26FC4F}" presName="textRect" presStyleLbl="revTx" presStyleIdx="4" presStyleCnt="5" custLinFactX="-65594" custLinFactNeighborX="-100000" custLinFactNeighborY="17167">
        <dgm:presLayoutVars>
          <dgm:chMax val="1"/>
          <dgm:chPref val="1"/>
        </dgm:presLayoutVars>
      </dgm:prSet>
      <dgm:spPr/>
    </dgm:pt>
  </dgm:ptLst>
  <dgm:cxnLst>
    <dgm:cxn modelId="{6C408B1E-393F-4D84-B3EE-74291E9DE7DF}" type="presOf" srcId="{B4793098-A31B-4857-97DF-B2140326E1B2}" destId="{DAA765C6-8941-4641-8590-8AA0F58BD68E}" srcOrd="0" destOrd="0" presId="urn:microsoft.com/office/officeart/2018/2/layout/IconCircleList"/>
    <dgm:cxn modelId="{1990B81F-8EE0-4721-9028-8D35E544FD37}" type="presOf" srcId="{0210E345-9D15-48D5-847E-0DA78AB41B13}" destId="{CDAC6998-899A-4670-924E-52B867692FB7}" srcOrd="0" destOrd="0" presId="urn:microsoft.com/office/officeart/2018/2/layout/IconCircleList"/>
    <dgm:cxn modelId="{2978A027-9950-414C-9DEC-D4F8CCF00D5A}" type="presOf" srcId="{857BC0FA-07D6-4022-891F-6F5212669215}" destId="{1535A489-32F7-4E05-8277-D25B556C6BBA}" srcOrd="0" destOrd="0" presId="urn:microsoft.com/office/officeart/2018/2/layout/IconCircleList"/>
    <dgm:cxn modelId="{A9449930-D538-40CA-B236-7A724F48FF1B}" srcId="{9E1ABE68-15FE-4C6A-BDA3-BEAF6A2FFDEA}" destId="{C4086CA9-1C13-4904-9F4D-99BBF1A09281}" srcOrd="3" destOrd="0" parTransId="{D0433BB2-E50A-4A65-8DB8-6490C5CF6A83}" sibTransId="{2AFD23FB-E6E9-4996-879D-AADB309E6BB5}"/>
    <dgm:cxn modelId="{D86DD437-8E86-465B-97F5-2F37FE8EE253}" type="presOf" srcId="{9E1ABE68-15FE-4C6A-BDA3-BEAF6A2FFDEA}" destId="{AE23669B-41E0-4F89-8DBE-2FF7BBFBA8DB}" srcOrd="0" destOrd="0" presId="urn:microsoft.com/office/officeart/2018/2/layout/IconCircleList"/>
    <dgm:cxn modelId="{1614AB68-5259-4FD1-9DE4-B28FD752A443}" type="presOf" srcId="{ACF7B403-482D-4042-9F9F-B092E1BA8438}" destId="{FF52B4D8-915C-4000-A59F-A4667D2B06D3}" srcOrd="0" destOrd="0" presId="urn:microsoft.com/office/officeart/2018/2/layout/IconCircleList"/>
    <dgm:cxn modelId="{B310EB69-1BD8-41F1-9247-A18115F0B2EA}" type="presOf" srcId="{2AFD23FB-E6E9-4996-879D-AADB309E6BB5}" destId="{38D71787-F143-44D9-BAB1-3001B455BD6C}" srcOrd="0" destOrd="0" presId="urn:microsoft.com/office/officeart/2018/2/layout/IconCircleList"/>
    <dgm:cxn modelId="{23999157-C69D-45EE-9BC0-DCCF4AFDD986}" type="presOf" srcId="{C4086CA9-1C13-4904-9F4D-99BBF1A09281}" destId="{53359704-7523-4192-96C7-A79DFF3BF32F}" srcOrd="0" destOrd="0" presId="urn:microsoft.com/office/officeart/2018/2/layout/IconCircleList"/>
    <dgm:cxn modelId="{CC58A087-DAFB-4D3B-99D3-6F9BC5BCAF1C}" srcId="{9E1ABE68-15FE-4C6A-BDA3-BEAF6A2FFDEA}" destId="{0210E345-9D15-48D5-847E-0DA78AB41B13}" srcOrd="1" destOrd="0" parTransId="{A5B1BB24-DDB6-4A2F-89A3-E4E9C0D62158}" sibTransId="{857BC0FA-07D6-4022-891F-6F5212669215}"/>
    <dgm:cxn modelId="{91ACAA8C-E3BF-40B9-AC44-9B1694D2C0D3}" type="presOf" srcId="{866F2E6C-2124-4930-9486-7154D950C81A}" destId="{1CBF8201-2E87-4916-8C24-4248A11B5169}" srcOrd="0" destOrd="0" presId="urn:microsoft.com/office/officeart/2018/2/layout/IconCircleList"/>
    <dgm:cxn modelId="{224E5191-08E0-41D3-9808-C7D85F7EA2FF}" srcId="{9E1ABE68-15FE-4C6A-BDA3-BEAF6A2FFDEA}" destId="{ACF7B403-482D-4042-9F9F-B092E1BA8438}" srcOrd="2" destOrd="0" parTransId="{7AF8B5AE-60E1-45AE-8561-EE44B6ABBD58}" sibTransId="{B4793098-A31B-4857-97DF-B2140326E1B2}"/>
    <dgm:cxn modelId="{A8112F92-D66D-4053-A019-2D566221CB9B}" srcId="{9E1ABE68-15FE-4C6A-BDA3-BEAF6A2FFDEA}" destId="{B5009322-AA1D-46DC-8418-F56D0A26FC4F}" srcOrd="4" destOrd="0" parTransId="{4DADE9D9-9F10-493E-A891-81DE42A6655B}" sibTransId="{978FCACC-8384-4629-8EC3-CA3F77559F9F}"/>
    <dgm:cxn modelId="{F037EF93-261A-49B1-BAA9-0C5E68BFDEA0}" type="presOf" srcId="{D76775B2-B77C-42B4-B132-015D9E69BA6F}" destId="{BE0CFAA6-14DD-4BD0-9891-7C731F42C4D7}" srcOrd="0" destOrd="0" presId="urn:microsoft.com/office/officeart/2018/2/layout/IconCircleList"/>
    <dgm:cxn modelId="{B9E9ACB5-D265-4FDA-BDA6-C085641692B6}" srcId="{9E1ABE68-15FE-4C6A-BDA3-BEAF6A2FFDEA}" destId="{866F2E6C-2124-4930-9486-7154D950C81A}" srcOrd="0" destOrd="0" parTransId="{073828FA-D016-4E65-B480-535667A09EE7}" sibTransId="{D76775B2-B77C-42B4-B132-015D9E69BA6F}"/>
    <dgm:cxn modelId="{A2D3B3EA-87C3-4A37-AAD2-7DE6D4E4920B}" type="presOf" srcId="{B5009322-AA1D-46DC-8418-F56D0A26FC4F}" destId="{23C7E13D-CB46-4633-B864-C999D9D1E08A}" srcOrd="0" destOrd="0" presId="urn:microsoft.com/office/officeart/2018/2/layout/IconCircleList"/>
    <dgm:cxn modelId="{50485515-5AD7-4813-A858-4DF4489BEF4F}" type="presParOf" srcId="{AE23669B-41E0-4F89-8DBE-2FF7BBFBA8DB}" destId="{9E3B014F-35DE-403B-B1D6-9A9A0E9DF886}" srcOrd="0" destOrd="0" presId="urn:microsoft.com/office/officeart/2018/2/layout/IconCircleList"/>
    <dgm:cxn modelId="{4E7838A3-C746-498A-8EA2-94C2EB9246AC}" type="presParOf" srcId="{9E3B014F-35DE-403B-B1D6-9A9A0E9DF886}" destId="{A6B88805-73CD-4386-86BD-6A48DAC16437}" srcOrd="0" destOrd="0" presId="urn:microsoft.com/office/officeart/2018/2/layout/IconCircleList"/>
    <dgm:cxn modelId="{17C8C51E-C23A-489B-AAD9-473F19AEEE88}" type="presParOf" srcId="{A6B88805-73CD-4386-86BD-6A48DAC16437}" destId="{F7333FA6-3D78-4FC6-8FF9-FAD0B837F844}" srcOrd="0" destOrd="0" presId="urn:microsoft.com/office/officeart/2018/2/layout/IconCircleList"/>
    <dgm:cxn modelId="{3ECCAC4B-EE9C-4169-9B4F-C18B49272F60}" type="presParOf" srcId="{A6B88805-73CD-4386-86BD-6A48DAC16437}" destId="{02BF63B5-AF9D-4A8F-A735-07AE4640C291}" srcOrd="1" destOrd="0" presId="urn:microsoft.com/office/officeart/2018/2/layout/IconCircleList"/>
    <dgm:cxn modelId="{4CD8C791-E3B5-4003-814A-CF509931CB2D}" type="presParOf" srcId="{A6B88805-73CD-4386-86BD-6A48DAC16437}" destId="{E752AB2F-F659-43E5-8FA4-3538197605DF}" srcOrd="2" destOrd="0" presId="urn:microsoft.com/office/officeart/2018/2/layout/IconCircleList"/>
    <dgm:cxn modelId="{178FDBA6-6C30-44AA-8ACC-F0A378C75533}" type="presParOf" srcId="{A6B88805-73CD-4386-86BD-6A48DAC16437}" destId="{1CBF8201-2E87-4916-8C24-4248A11B5169}" srcOrd="3" destOrd="0" presId="urn:microsoft.com/office/officeart/2018/2/layout/IconCircleList"/>
    <dgm:cxn modelId="{BA4E7DDC-63DD-48C7-B98B-BFB9E6BEFED5}" type="presParOf" srcId="{9E3B014F-35DE-403B-B1D6-9A9A0E9DF886}" destId="{BE0CFAA6-14DD-4BD0-9891-7C731F42C4D7}" srcOrd="1" destOrd="0" presId="urn:microsoft.com/office/officeart/2018/2/layout/IconCircleList"/>
    <dgm:cxn modelId="{70D215D6-68EC-4650-ACC1-AA0C4E0CEE41}" type="presParOf" srcId="{9E3B014F-35DE-403B-B1D6-9A9A0E9DF886}" destId="{095FDAAD-A3AB-481A-AC45-9F4B505AAF62}" srcOrd="2" destOrd="0" presId="urn:microsoft.com/office/officeart/2018/2/layout/IconCircleList"/>
    <dgm:cxn modelId="{A3C051B6-C437-493B-9327-8D36D6BABE1E}" type="presParOf" srcId="{095FDAAD-A3AB-481A-AC45-9F4B505AAF62}" destId="{C19A1992-BAF5-4423-92D6-C31A764B9D1B}" srcOrd="0" destOrd="0" presId="urn:microsoft.com/office/officeart/2018/2/layout/IconCircleList"/>
    <dgm:cxn modelId="{83666F23-662B-4B85-8A5E-405A48622B39}" type="presParOf" srcId="{095FDAAD-A3AB-481A-AC45-9F4B505AAF62}" destId="{CA123EBF-E060-4913-93F6-DC92C6865529}" srcOrd="1" destOrd="0" presId="urn:microsoft.com/office/officeart/2018/2/layout/IconCircleList"/>
    <dgm:cxn modelId="{B64DEFAF-58F7-4E45-886D-5AE7FFD333A2}" type="presParOf" srcId="{095FDAAD-A3AB-481A-AC45-9F4B505AAF62}" destId="{3987C0C2-979C-44C5-BA7B-DB4B1D2BEB46}" srcOrd="2" destOrd="0" presId="urn:microsoft.com/office/officeart/2018/2/layout/IconCircleList"/>
    <dgm:cxn modelId="{F05A7E35-221A-49AE-823C-F576F555C5C1}" type="presParOf" srcId="{095FDAAD-A3AB-481A-AC45-9F4B505AAF62}" destId="{CDAC6998-899A-4670-924E-52B867692FB7}" srcOrd="3" destOrd="0" presId="urn:microsoft.com/office/officeart/2018/2/layout/IconCircleList"/>
    <dgm:cxn modelId="{2C98EC2F-C8A3-4F46-887F-D581EE5E3481}" type="presParOf" srcId="{9E3B014F-35DE-403B-B1D6-9A9A0E9DF886}" destId="{1535A489-32F7-4E05-8277-D25B556C6BBA}" srcOrd="3" destOrd="0" presId="urn:microsoft.com/office/officeart/2018/2/layout/IconCircleList"/>
    <dgm:cxn modelId="{861DB5C7-A315-4088-ADC0-469E1C5687AA}" type="presParOf" srcId="{9E3B014F-35DE-403B-B1D6-9A9A0E9DF886}" destId="{4C0673CE-4955-4FDD-B424-84844FDEECC5}" srcOrd="4" destOrd="0" presId="urn:microsoft.com/office/officeart/2018/2/layout/IconCircleList"/>
    <dgm:cxn modelId="{B5DEC9CA-F94C-4C23-892B-37D8862A28DC}" type="presParOf" srcId="{4C0673CE-4955-4FDD-B424-84844FDEECC5}" destId="{3812474A-C429-4883-AF70-3A3C7225E47D}" srcOrd="0" destOrd="0" presId="urn:microsoft.com/office/officeart/2018/2/layout/IconCircleList"/>
    <dgm:cxn modelId="{F2713BAE-B779-4C1D-AB38-ECE065E25706}" type="presParOf" srcId="{4C0673CE-4955-4FDD-B424-84844FDEECC5}" destId="{135953EA-34EE-430A-BB2F-A3C09C6B86B2}" srcOrd="1" destOrd="0" presId="urn:microsoft.com/office/officeart/2018/2/layout/IconCircleList"/>
    <dgm:cxn modelId="{76BF38C9-4F31-4E93-BD79-865192D71150}" type="presParOf" srcId="{4C0673CE-4955-4FDD-B424-84844FDEECC5}" destId="{35ED9FD7-750D-49B3-B3C8-59E5F90CB570}" srcOrd="2" destOrd="0" presId="urn:microsoft.com/office/officeart/2018/2/layout/IconCircleList"/>
    <dgm:cxn modelId="{AAA22342-F28D-478D-A8DF-AB9E25DCF9F0}" type="presParOf" srcId="{4C0673CE-4955-4FDD-B424-84844FDEECC5}" destId="{FF52B4D8-915C-4000-A59F-A4667D2B06D3}" srcOrd="3" destOrd="0" presId="urn:microsoft.com/office/officeart/2018/2/layout/IconCircleList"/>
    <dgm:cxn modelId="{A0760539-4663-4B16-97AE-5E562E617727}" type="presParOf" srcId="{9E3B014F-35DE-403B-B1D6-9A9A0E9DF886}" destId="{DAA765C6-8941-4641-8590-8AA0F58BD68E}" srcOrd="5" destOrd="0" presId="urn:microsoft.com/office/officeart/2018/2/layout/IconCircleList"/>
    <dgm:cxn modelId="{35173CB2-73E3-4DBD-BB08-F82A5A8AE100}" type="presParOf" srcId="{9E3B014F-35DE-403B-B1D6-9A9A0E9DF886}" destId="{5B521B58-865F-46F6-853F-70BED2ADC55C}" srcOrd="6" destOrd="0" presId="urn:microsoft.com/office/officeart/2018/2/layout/IconCircleList"/>
    <dgm:cxn modelId="{12321AF5-407C-4742-ABB2-CD905839A395}" type="presParOf" srcId="{5B521B58-865F-46F6-853F-70BED2ADC55C}" destId="{C07C8D5E-82BC-4913-978F-6C6C9A80F4BD}" srcOrd="0" destOrd="0" presId="urn:microsoft.com/office/officeart/2018/2/layout/IconCircleList"/>
    <dgm:cxn modelId="{472131A1-57A9-4AE9-94C1-E483582180C1}" type="presParOf" srcId="{5B521B58-865F-46F6-853F-70BED2ADC55C}" destId="{C8205900-1002-452E-8971-E367AA9B8AED}" srcOrd="1" destOrd="0" presId="urn:microsoft.com/office/officeart/2018/2/layout/IconCircleList"/>
    <dgm:cxn modelId="{B72B30FF-5D44-4F4B-8F1C-55B108E399F9}" type="presParOf" srcId="{5B521B58-865F-46F6-853F-70BED2ADC55C}" destId="{F877C970-3041-4FB9-A2FE-40B749913F38}" srcOrd="2" destOrd="0" presId="urn:microsoft.com/office/officeart/2018/2/layout/IconCircleList"/>
    <dgm:cxn modelId="{6FBDC648-F17E-442B-B595-CA48A7E9BC01}" type="presParOf" srcId="{5B521B58-865F-46F6-853F-70BED2ADC55C}" destId="{53359704-7523-4192-96C7-A79DFF3BF32F}" srcOrd="3" destOrd="0" presId="urn:microsoft.com/office/officeart/2018/2/layout/IconCircleList"/>
    <dgm:cxn modelId="{DEC2446B-451B-4CE4-8C5D-60BCB23A69C3}" type="presParOf" srcId="{9E3B014F-35DE-403B-B1D6-9A9A0E9DF886}" destId="{38D71787-F143-44D9-BAB1-3001B455BD6C}" srcOrd="7" destOrd="0" presId="urn:microsoft.com/office/officeart/2018/2/layout/IconCircleList"/>
    <dgm:cxn modelId="{A14ED27C-B91B-4C2D-B43E-F4FB9F073AF3}" type="presParOf" srcId="{9E3B014F-35DE-403B-B1D6-9A9A0E9DF886}" destId="{56BF5DA1-25E6-408F-80EB-FDB74BE4285F}" srcOrd="8" destOrd="0" presId="urn:microsoft.com/office/officeart/2018/2/layout/IconCircleList"/>
    <dgm:cxn modelId="{A5BCDA07-9558-450E-B248-3BA413C69CEF}" type="presParOf" srcId="{56BF5DA1-25E6-408F-80EB-FDB74BE4285F}" destId="{ACA895EE-6FA8-49C8-8019-E790F505BB01}" srcOrd="0" destOrd="0" presId="urn:microsoft.com/office/officeart/2018/2/layout/IconCircleList"/>
    <dgm:cxn modelId="{B29243E2-9647-466F-BD60-C55CF0A3432C}" type="presParOf" srcId="{56BF5DA1-25E6-408F-80EB-FDB74BE4285F}" destId="{B71809CB-4BC7-4906-A311-B17C76687F44}" srcOrd="1" destOrd="0" presId="urn:microsoft.com/office/officeart/2018/2/layout/IconCircleList"/>
    <dgm:cxn modelId="{122F9C6C-9C40-4475-9403-5A499C732D65}" type="presParOf" srcId="{56BF5DA1-25E6-408F-80EB-FDB74BE4285F}" destId="{39E2D157-2A0C-4A2C-92CB-46A4704A3BA8}" srcOrd="2" destOrd="0" presId="urn:microsoft.com/office/officeart/2018/2/layout/IconCircleList"/>
    <dgm:cxn modelId="{CFF1B5A9-EC7D-4DB6-854C-73BD772772A1}" type="presParOf" srcId="{56BF5DA1-25E6-408F-80EB-FDB74BE4285F}" destId="{23C7E13D-CB46-4633-B864-C999D9D1E0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346F47-3736-4B02-B9C2-8AAB7F21BD5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66B7B2-F069-400B-A8C1-47CE627D0C3F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i="0"/>
            <a:t>Desempeño</a:t>
          </a:r>
          <a:r>
            <a:rPr lang="es-CO" b="0" i="0"/>
            <a:t>. Tiempo de respuesta del sistema con respecto a un estímulo y </a:t>
          </a:r>
          <a:r>
            <a:rPr lang="es-CO" b="0" i="0" err="1"/>
            <a:t>capai</a:t>
          </a:r>
          <a:endParaRPr lang="en-US"/>
        </a:p>
      </dgm:t>
    </dgm:pt>
    <dgm:pt modelId="{EAEE2D54-0DD9-4438-9E6F-A5D954BD8C81}" type="parTrans" cxnId="{6AF20751-DC5E-4DA5-84A7-473337F8A021}">
      <dgm:prSet/>
      <dgm:spPr/>
      <dgm:t>
        <a:bodyPr/>
        <a:lstStyle/>
        <a:p>
          <a:endParaRPr lang="en-US"/>
        </a:p>
      </dgm:t>
    </dgm:pt>
    <dgm:pt modelId="{E99FAE15-034E-4BF7-B40F-327E265B906A}" type="sibTrans" cxnId="{6AF20751-DC5E-4DA5-84A7-473337F8A021}">
      <dgm:prSet/>
      <dgm:spPr/>
      <dgm:t>
        <a:bodyPr/>
        <a:lstStyle/>
        <a:p>
          <a:endParaRPr lang="en-US"/>
        </a:p>
      </dgm:t>
    </dgm:pt>
    <dgm:pt modelId="{59502556-534B-4401-98E6-AE262763DD91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i="0"/>
            <a:t>Seguridad</a:t>
          </a:r>
          <a:r>
            <a:rPr lang="es-CO" b="0" i="0"/>
            <a:t>. La facultad del sistema de resistir  ataques.</a:t>
          </a:r>
          <a:endParaRPr lang="en-US"/>
        </a:p>
      </dgm:t>
    </dgm:pt>
    <dgm:pt modelId="{A82B99C5-21EB-4CF3-B2D1-C65F3DDF9347}" type="parTrans" cxnId="{5E692763-B8E0-4369-948E-AE25428BF21B}">
      <dgm:prSet/>
      <dgm:spPr/>
      <dgm:t>
        <a:bodyPr/>
        <a:lstStyle/>
        <a:p>
          <a:endParaRPr lang="en-US"/>
        </a:p>
      </dgm:t>
    </dgm:pt>
    <dgm:pt modelId="{21CAFEB2-C43D-42FB-B43E-ADD70CF3D2DF}" type="sibTrans" cxnId="{5E692763-B8E0-4369-948E-AE25428BF21B}">
      <dgm:prSet/>
      <dgm:spPr/>
      <dgm:t>
        <a:bodyPr/>
        <a:lstStyle/>
        <a:p>
          <a:endParaRPr lang="en-US"/>
        </a:p>
      </dgm:t>
    </dgm:pt>
    <dgm:pt modelId="{8BF6222A-0918-4E15-80D6-204D4D272FDF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i="0"/>
            <a:t>Modificabilidad</a:t>
          </a:r>
          <a:r>
            <a:rPr lang="es-CO" b="0" i="0"/>
            <a:t>. Costo de realizar cambios en el sistema.</a:t>
          </a:r>
          <a:endParaRPr lang="en-US"/>
        </a:p>
      </dgm:t>
    </dgm:pt>
    <dgm:pt modelId="{541D7D93-E1E4-4A7B-BE8C-66911C483873}" type="parTrans" cxnId="{57BBB0C8-5D06-40CF-A2BA-A0D953712F99}">
      <dgm:prSet/>
      <dgm:spPr/>
      <dgm:t>
        <a:bodyPr/>
        <a:lstStyle/>
        <a:p>
          <a:endParaRPr lang="en-US"/>
        </a:p>
      </dgm:t>
    </dgm:pt>
    <dgm:pt modelId="{F5B0EB8E-18E4-46E1-AE0E-3D80B28999EB}" type="sibTrans" cxnId="{57BBB0C8-5D06-40CF-A2BA-A0D953712F99}">
      <dgm:prSet/>
      <dgm:spPr/>
      <dgm:t>
        <a:bodyPr/>
        <a:lstStyle/>
        <a:p>
          <a:endParaRPr lang="en-US"/>
        </a:p>
      </dgm:t>
    </dgm:pt>
    <dgm:pt modelId="{A984DD27-45B8-485E-9F2D-91517D5512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 err="1"/>
            <a:t>Disponibilidad</a:t>
          </a:r>
          <a:r>
            <a:rPr lang="en-US" b="1" i="0" dirty="0"/>
            <a:t>: </a:t>
          </a:r>
          <a:r>
            <a:rPr lang="en-US" b="0" i="0" dirty="0" err="1"/>
            <a:t>Atributo</a:t>
          </a:r>
          <a:r>
            <a:rPr lang="en-US" b="0" i="0" dirty="0"/>
            <a:t> que indica </a:t>
          </a:r>
          <a:r>
            <a:rPr lang="en-US" b="0" i="0" dirty="0" err="1"/>
            <a:t>si</a:t>
          </a:r>
          <a:r>
            <a:rPr lang="en-US" b="0" i="0" dirty="0"/>
            <a:t> se </a:t>
          </a:r>
          <a:r>
            <a:rPr lang="en-US" b="0" i="0" dirty="0" err="1"/>
            <a:t>puede</a:t>
          </a:r>
          <a:r>
            <a:rPr lang="en-US" b="0" i="0" dirty="0"/>
            <a:t> </a:t>
          </a:r>
          <a:r>
            <a:rPr lang="en-US" b="0" i="0" dirty="0" err="1"/>
            <a:t>quedar</a:t>
          </a:r>
          <a:r>
            <a:rPr lang="en-US" b="0" i="0" dirty="0"/>
            <a:t> </a:t>
          </a:r>
          <a:r>
            <a:rPr lang="en-US" b="0" i="0" dirty="0" err="1"/>
            <a:t>fuera</a:t>
          </a:r>
          <a:r>
            <a:rPr lang="en-US" b="0" i="0" dirty="0"/>
            <a:t> de </a:t>
          </a:r>
          <a:r>
            <a:rPr lang="en-US" b="0" i="0" dirty="0" err="1"/>
            <a:t>servicio</a:t>
          </a:r>
          <a:r>
            <a:rPr lang="en-US" b="0" i="0" dirty="0"/>
            <a:t> un Sistema o no.</a:t>
          </a:r>
        </a:p>
      </dgm:t>
    </dgm:pt>
    <dgm:pt modelId="{289AD41C-6637-43DD-A9CD-32F2917A7E97}" type="parTrans" cxnId="{4D2F8A47-976C-4330-AE34-8E1816947738}">
      <dgm:prSet/>
      <dgm:spPr/>
      <dgm:t>
        <a:bodyPr/>
        <a:lstStyle/>
        <a:p>
          <a:endParaRPr lang="en-US"/>
        </a:p>
      </dgm:t>
    </dgm:pt>
    <dgm:pt modelId="{BD15F523-606E-4E5E-BC9C-379D3D74E5DA}" type="sibTrans" cxnId="{4D2F8A47-976C-4330-AE34-8E1816947738}">
      <dgm:prSet/>
      <dgm:spPr/>
      <dgm:t>
        <a:bodyPr/>
        <a:lstStyle/>
        <a:p>
          <a:endParaRPr lang="en-US"/>
        </a:p>
      </dgm:t>
    </dgm:pt>
    <dgm:pt modelId="{52E46961-0C13-471D-8E8E-D694371CD122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i="0" dirty="0"/>
            <a:t>Rendimiento: </a:t>
          </a:r>
          <a:r>
            <a:rPr lang="es-CO" i="0" dirty="0"/>
            <a:t>Capacidad de trabajo del sistema</a:t>
          </a:r>
          <a:endParaRPr lang="en-US" dirty="0"/>
        </a:p>
      </dgm:t>
    </dgm:pt>
    <dgm:pt modelId="{C078908F-DD45-4E7A-9CE3-869940B2FCB4}" type="parTrans" cxnId="{BA7B1DF6-0AC7-40AE-BCF5-907721445B6B}">
      <dgm:prSet/>
      <dgm:spPr/>
      <dgm:t>
        <a:bodyPr/>
        <a:lstStyle/>
        <a:p>
          <a:endParaRPr lang="en-US"/>
        </a:p>
      </dgm:t>
    </dgm:pt>
    <dgm:pt modelId="{7C3DB09C-71CC-46AF-A301-B46C9E5FD7E0}" type="sibTrans" cxnId="{BA7B1DF6-0AC7-40AE-BCF5-907721445B6B}">
      <dgm:prSet/>
      <dgm:spPr/>
      <dgm:t>
        <a:bodyPr/>
        <a:lstStyle/>
        <a:p>
          <a:endParaRPr lang="en-US"/>
        </a:p>
      </dgm:t>
    </dgm:pt>
    <dgm:pt modelId="{0E9C4C58-ED52-4458-AC49-7515F0C9C9F4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i="0"/>
            <a:t>Costo Beneficio</a:t>
          </a:r>
          <a:r>
            <a:rPr lang="es-CO" b="0" i="0"/>
            <a:t>. Costos de la solución vs lo rentable y productiva que será la solución</a:t>
          </a:r>
          <a:endParaRPr lang="en-US"/>
        </a:p>
      </dgm:t>
    </dgm:pt>
    <dgm:pt modelId="{140094B8-6834-4187-AAAA-E3342A2291E1}" type="parTrans" cxnId="{7EC847D2-4A1F-44FA-8EEE-0F12B46C594A}">
      <dgm:prSet/>
      <dgm:spPr/>
      <dgm:t>
        <a:bodyPr/>
        <a:lstStyle/>
        <a:p>
          <a:endParaRPr lang="en-US"/>
        </a:p>
      </dgm:t>
    </dgm:pt>
    <dgm:pt modelId="{A4B4D63C-72B8-42ED-8514-4136A15D4B73}" type="sibTrans" cxnId="{7EC847D2-4A1F-44FA-8EEE-0F12B46C594A}">
      <dgm:prSet/>
      <dgm:spPr/>
      <dgm:t>
        <a:bodyPr/>
        <a:lstStyle/>
        <a:p>
          <a:endParaRPr lang="en-US"/>
        </a:p>
      </dgm:t>
    </dgm:pt>
    <dgm:pt modelId="{EF66E54A-89C2-48D2-AF9B-6E77F22A8CBB}" type="pres">
      <dgm:prSet presAssocID="{E2346F47-3736-4B02-B9C2-8AAB7F21BD5C}" presName="root" presStyleCnt="0">
        <dgm:presLayoutVars>
          <dgm:dir/>
          <dgm:resizeHandles val="exact"/>
        </dgm:presLayoutVars>
      </dgm:prSet>
      <dgm:spPr/>
    </dgm:pt>
    <dgm:pt modelId="{F1BE7233-5A2A-48EC-9494-D0185143416A}" type="pres">
      <dgm:prSet presAssocID="{0466B7B2-F069-400B-A8C1-47CE627D0C3F}" presName="compNode" presStyleCnt="0"/>
      <dgm:spPr/>
    </dgm:pt>
    <dgm:pt modelId="{0D3E7302-4E95-4226-8222-740A7ED8BA2F}" type="pres">
      <dgm:prSet presAssocID="{0466B7B2-F069-400B-A8C1-47CE627D0C3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92EFF524-9A76-4265-9D57-59EC777C99AD}" type="pres">
      <dgm:prSet presAssocID="{0466B7B2-F069-400B-A8C1-47CE627D0C3F}" presName="spaceRect" presStyleCnt="0"/>
      <dgm:spPr/>
    </dgm:pt>
    <dgm:pt modelId="{E3996D90-F895-474F-B1C3-CA851D8B7F80}" type="pres">
      <dgm:prSet presAssocID="{0466B7B2-F069-400B-A8C1-47CE627D0C3F}" presName="textRect" presStyleLbl="revTx" presStyleIdx="0" presStyleCnt="6">
        <dgm:presLayoutVars>
          <dgm:chMax val="1"/>
          <dgm:chPref val="1"/>
        </dgm:presLayoutVars>
      </dgm:prSet>
      <dgm:spPr/>
    </dgm:pt>
    <dgm:pt modelId="{7F198AA1-508A-4D98-AC07-2659DE2D881A}" type="pres">
      <dgm:prSet presAssocID="{E99FAE15-034E-4BF7-B40F-327E265B906A}" presName="sibTrans" presStyleCnt="0"/>
      <dgm:spPr/>
    </dgm:pt>
    <dgm:pt modelId="{4B72DEBD-C245-4342-AE82-DB90D6625BFC}" type="pres">
      <dgm:prSet presAssocID="{59502556-534B-4401-98E6-AE262763DD91}" presName="compNode" presStyleCnt="0"/>
      <dgm:spPr/>
    </dgm:pt>
    <dgm:pt modelId="{D85ED61B-37B2-418E-AC05-F2B5272BA535}" type="pres">
      <dgm:prSet presAssocID="{59502556-534B-4401-98E6-AE262763DD9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B9D8A02A-D3D8-4796-B487-4243C67CE4DC}" type="pres">
      <dgm:prSet presAssocID="{59502556-534B-4401-98E6-AE262763DD91}" presName="spaceRect" presStyleCnt="0"/>
      <dgm:spPr/>
    </dgm:pt>
    <dgm:pt modelId="{7DE96F7B-CDBF-4E5F-8926-866A285D3C76}" type="pres">
      <dgm:prSet presAssocID="{59502556-534B-4401-98E6-AE262763DD91}" presName="textRect" presStyleLbl="revTx" presStyleIdx="1" presStyleCnt="6">
        <dgm:presLayoutVars>
          <dgm:chMax val="1"/>
          <dgm:chPref val="1"/>
        </dgm:presLayoutVars>
      </dgm:prSet>
      <dgm:spPr/>
    </dgm:pt>
    <dgm:pt modelId="{B2576EDE-DB52-4676-AC58-32CCCE734E67}" type="pres">
      <dgm:prSet presAssocID="{21CAFEB2-C43D-42FB-B43E-ADD70CF3D2DF}" presName="sibTrans" presStyleCnt="0"/>
      <dgm:spPr/>
    </dgm:pt>
    <dgm:pt modelId="{E988381A-B0C3-4AD6-B8A5-A68203D60E39}" type="pres">
      <dgm:prSet presAssocID="{8BF6222A-0918-4E15-80D6-204D4D272FDF}" presName="compNode" presStyleCnt="0"/>
      <dgm:spPr/>
    </dgm:pt>
    <dgm:pt modelId="{A191FEDB-D307-4B94-B1F5-2B53F3F3EB68}" type="pres">
      <dgm:prSet presAssocID="{8BF6222A-0918-4E15-80D6-204D4D272FD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20B8087-FE58-4E72-B78B-BD1BA98A66AF}" type="pres">
      <dgm:prSet presAssocID="{8BF6222A-0918-4E15-80D6-204D4D272FDF}" presName="spaceRect" presStyleCnt="0"/>
      <dgm:spPr/>
    </dgm:pt>
    <dgm:pt modelId="{001AE83C-C6C4-4F02-9C7B-F87D6C235A90}" type="pres">
      <dgm:prSet presAssocID="{8BF6222A-0918-4E15-80D6-204D4D272FDF}" presName="textRect" presStyleLbl="revTx" presStyleIdx="2" presStyleCnt="6">
        <dgm:presLayoutVars>
          <dgm:chMax val="1"/>
          <dgm:chPref val="1"/>
        </dgm:presLayoutVars>
      </dgm:prSet>
      <dgm:spPr/>
    </dgm:pt>
    <dgm:pt modelId="{EA3C0862-0D99-4D55-B152-4F6523E8D2DE}" type="pres">
      <dgm:prSet presAssocID="{F5B0EB8E-18E4-46E1-AE0E-3D80B28999EB}" presName="sibTrans" presStyleCnt="0"/>
      <dgm:spPr/>
    </dgm:pt>
    <dgm:pt modelId="{41AAA14D-BBBC-486F-B554-F1C965E54F0E}" type="pres">
      <dgm:prSet presAssocID="{A984DD27-45B8-485E-9F2D-91517D5512E4}" presName="compNode" presStyleCnt="0"/>
      <dgm:spPr/>
    </dgm:pt>
    <dgm:pt modelId="{D755F3E3-3A37-49D7-A653-E5C64ABFC20C}" type="pres">
      <dgm:prSet presAssocID="{A984DD27-45B8-485E-9F2D-91517D5512E4}" presName="iconRect" presStyleLbl="node1" presStyleIdx="3" presStyleCnt="6" custLinFactNeighborY="210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EBB077-285E-4E5B-9BBF-387DBECF68D8}" type="pres">
      <dgm:prSet presAssocID="{A984DD27-45B8-485E-9F2D-91517D5512E4}" presName="spaceRect" presStyleCnt="0"/>
      <dgm:spPr/>
    </dgm:pt>
    <dgm:pt modelId="{20310E98-6B79-4437-9DF1-6A75B76C30CD}" type="pres">
      <dgm:prSet presAssocID="{A984DD27-45B8-485E-9F2D-91517D5512E4}" presName="textRect" presStyleLbl="revTx" presStyleIdx="3" presStyleCnt="6" custScaleY="198396" custLinFactNeighborX="2590" custLinFactNeighborY="71230">
        <dgm:presLayoutVars>
          <dgm:chMax val="1"/>
          <dgm:chPref val="1"/>
        </dgm:presLayoutVars>
      </dgm:prSet>
      <dgm:spPr/>
    </dgm:pt>
    <dgm:pt modelId="{105CC713-1646-453F-9252-ECD5A6AEF392}" type="pres">
      <dgm:prSet presAssocID="{BD15F523-606E-4E5E-BC9C-379D3D74E5DA}" presName="sibTrans" presStyleCnt="0"/>
      <dgm:spPr/>
    </dgm:pt>
    <dgm:pt modelId="{DA98DC58-42EF-4F92-BAF8-4A1F773784DF}" type="pres">
      <dgm:prSet presAssocID="{52E46961-0C13-471D-8E8E-D694371CD122}" presName="compNode" presStyleCnt="0"/>
      <dgm:spPr/>
    </dgm:pt>
    <dgm:pt modelId="{5E80FB3A-1B6F-4F84-AD4B-E3446801C054}" type="pres">
      <dgm:prSet presAssocID="{52E46961-0C13-471D-8E8E-D694371CD1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D654D67-790B-4492-905E-D791F7F80616}" type="pres">
      <dgm:prSet presAssocID="{52E46961-0C13-471D-8E8E-D694371CD122}" presName="spaceRect" presStyleCnt="0"/>
      <dgm:spPr/>
    </dgm:pt>
    <dgm:pt modelId="{93C9CF29-BBCE-4CC7-AF20-9A5EBD700352}" type="pres">
      <dgm:prSet presAssocID="{52E46961-0C13-471D-8E8E-D694371CD122}" presName="textRect" presStyleLbl="revTx" presStyleIdx="4" presStyleCnt="6">
        <dgm:presLayoutVars>
          <dgm:chMax val="1"/>
          <dgm:chPref val="1"/>
        </dgm:presLayoutVars>
      </dgm:prSet>
      <dgm:spPr/>
    </dgm:pt>
    <dgm:pt modelId="{1E7D3CE7-B79D-43A2-AEB7-97D27F8C5A00}" type="pres">
      <dgm:prSet presAssocID="{7C3DB09C-71CC-46AF-A301-B46C9E5FD7E0}" presName="sibTrans" presStyleCnt="0"/>
      <dgm:spPr/>
    </dgm:pt>
    <dgm:pt modelId="{8613850A-5019-472E-BB5B-D6B428DB7EAD}" type="pres">
      <dgm:prSet presAssocID="{0E9C4C58-ED52-4458-AC49-7515F0C9C9F4}" presName="compNode" presStyleCnt="0"/>
      <dgm:spPr/>
    </dgm:pt>
    <dgm:pt modelId="{4BF19B0F-EB22-4B71-9E28-01B6D04DA845}" type="pres">
      <dgm:prSet presAssocID="{0E9C4C58-ED52-4458-AC49-7515F0C9C9F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1C8758AC-D53C-4AA7-A86D-76FC584683B0}" type="pres">
      <dgm:prSet presAssocID="{0E9C4C58-ED52-4458-AC49-7515F0C9C9F4}" presName="spaceRect" presStyleCnt="0"/>
      <dgm:spPr/>
    </dgm:pt>
    <dgm:pt modelId="{A5D25E4F-3C5D-42ED-A325-7B07A9FB0962}" type="pres">
      <dgm:prSet presAssocID="{0E9C4C58-ED52-4458-AC49-7515F0C9C9F4}" presName="textRect" presStyleLbl="revTx" presStyleIdx="5" presStyleCnt="6" custScaleY="171260" custLinFactNeighborX="1943" custLinFactNeighborY="23780">
        <dgm:presLayoutVars>
          <dgm:chMax val="1"/>
          <dgm:chPref val="1"/>
        </dgm:presLayoutVars>
      </dgm:prSet>
      <dgm:spPr/>
    </dgm:pt>
  </dgm:ptLst>
  <dgm:cxnLst>
    <dgm:cxn modelId="{00C7B031-AA4E-4DA9-A33B-CB17824F36E8}" type="presOf" srcId="{52E46961-0C13-471D-8E8E-D694371CD122}" destId="{93C9CF29-BBCE-4CC7-AF20-9A5EBD700352}" srcOrd="0" destOrd="0" presId="urn:microsoft.com/office/officeart/2018/2/layout/IconLabelList"/>
    <dgm:cxn modelId="{50663C35-D786-48E3-80A1-616338372C1B}" type="presOf" srcId="{E2346F47-3736-4B02-B9C2-8AAB7F21BD5C}" destId="{EF66E54A-89C2-48D2-AF9B-6E77F22A8CBB}" srcOrd="0" destOrd="0" presId="urn:microsoft.com/office/officeart/2018/2/layout/IconLabelList"/>
    <dgm:cxn modelId="{5E692763-B8E0-4369-948E-AE25428BF21B}" srcId="{E2346F47-3736-4B02-B9C2-8AAB7F21BD5C}" destId="{59502556-534B-4401-98E6-AE262763DD91}" srcOrd="1" destOrd="0" parTransId="{A82B99C5-21EB-4CF3-B2D1-C65F3DDF9347}" sibTransId="{21CAFEB2-C43D-42FB-B43E-ADD70CF3D2DF}"/>
    <dgm:cxn modelId="{4D2F8A47-976C-4330-AE34-8E1816947738}" srcId="{E2346F47-3736-4B02-B9C2-8AAB7F21BD5C}" destId="{A984DD27-45B8-485E-9F2D-91517D5512E4}" srcOrd="3" destOrd="0" parTransId="{289AD41C-6637-43DD-A9CD-32F2917A7E97}" sibTransId="{BD15F523-606E-4E5E-BC9C-379D3D74E5DA}"/>
    <dgm:cxn modelId="{6AF20751-DC5E-4DA5-84A7-473337F8A021}" srcId="{E2346F47-3736-4B02-B9C2-8AAB7F21BD5C}" destId="{0466B7B2-F069-400B-A8C1-47CE627D0C3F}" srcOrd="0" destOrd="0" parTransId="{EAEE2D54-0DD9-4438-9E6F-A5D954BD8C81}" sibTransId="{E99FAE15-034E-4BF7-B40F-327E265B906A}"/>
    <dgm:cxn modelId="{5AAB9952-28E1-463B-AD2B-735BA2AC48D5}" type="presOf" srcId="{59502556-534B-4401-98E6-AE262763DD91}" destId="{7DE96F7B-CDBF-4E5F-8926-866A285D3C76}" srcOrd="0" destOrd="0" presId="urn:microsoft.com/office/officeart/2018/2/layout/IconLabelList"/>
    <dgm:cxn modelId="{719289A2-D7A1-47D6-977E-4EF191703810}" type="presOf" srcId="{8BF6222A-0918-4E15-80D6-204D4D272FDF}" destId="{001AE83C-C6C4-4F02-9C7B-F87D6C235A90}" srcOrd="0" destOrd="0" presId="urn:microsoft.com/office/officeart/2018/2/layout/IconLabelList"/>
    <dgm:cxn modelId="{99AC55B2-34AC-47EF-A49A-338D5397BA86}" type="presOf" srcId="{0466B7B2-F069-400B-A8C1-47CE627D0C3F}" destId="{E3996D90-F895-474F-B1C3-CA851D8B7F80}" srcOrd="0" destOrd="0" presId="urn:microsoft.com/office/officeart/2018/2/layout/IconLabelList"/>
    <dgm:cxn modelId="{57BBB0C8-5D06-40CF-A2BA-A0D953712F99}" srcId="{E2346F47-3736-4B02-B9C2-8AAB7F21BD5C}" destId="{8BF6222A-0918-4E15-80D6-204D4D272FDF}" srcOrd="2" destOrd="0" parTransId="{541D7D93-E1E4-4A7B-BE8C-66911C483873}" sibTransId="{F5B0EB8E-18E4-46E1-AE0E-3D80B28999EB}"/>
    <dgm:cxn modelId="{D7403BCB-3293-4F4E-932E-4FCDC816102C}" type="presOf" srcId="{A984DD27-45B8-485E-9F2D-91517D5512E4}" destId="{20310E98-6B79-4437-9DF1-6A75B76C30CD}" srcOrd="0" destOrd="0" presId="urn:microsoft.com/office/officeart/2018/2/layout/IconLabelList"/>
    <dgm:cxn modelId="{791898D0-674B-4E1B-A535-947EDE2B1601}" type="presOf" srcId="{0E9C4C58-ED52-4458-AC49-7515F0C9C9F4}" destId="{A5D25E4F-3C5D-42ED-A325-7B07A9FB0962}" srcOrd="0" destOrd="0" presId="urn:microsoft.com/office/officeart/2018/2/layout/IconLabelList"/>
    <dgm:cxn modelId="{7EC847D2-4A1F-44FA-8EEE-0F12B46C594A}" srcId="{E2346F47-3736-4B02-B9C2-8AAB7F21BD5C}" destId="{0E9C4C58-ED52-4458-AC49-7515F0C9C9F4}" srcOrd="5" destOrd="0" parTransId="{140094B8-6834-4187-AAAA-E3342A2291E1}" sibTransId="{A4B4D63C-72B8-42ED-8514-4136A15D4B73}"/>
    <dgm:cxn modelId="{BA7B1DF6-0AC7-40AE-BCF5-907721445B6B}" srcId="{E2346F47-3736-4B02-B9C2-8AAB7F21BD5C}" destId="{52E46961-0C13-471D-8E8E-D694371CD122}" srcOrd="4" destOrd="0" parTransId="{C078908F-DD45-4E7A-9CE3-869940B2FCB4}" sibTransId="{7C3DB09C-71CC-46AF-A301-B46C9E5FD7E0}"/>
    <dgm:cxn modelId="{C3C40817-78F4-481B-AD66-541B7CF742A5}" type="presParOf" srcId="{EF66E54A-89C2-48D2-AF9B-6E77F22A8CBB}" destId="{F1BE7233-5A2A-48EC-9494-D0185143416A}" srcOrd="0" destOrd="0" presId="urn:microsoft.com/office/officeart/2018/2/layout/IconLabelList"/>
    <dgm:cxn modelId="{DC240CAD-85BD-4B7A-BE4E-43D10D974133}" type="presParOf" srcId="{F1BE7233-5A2A-48EC-9494-D0185143416A}" destId="{0D3E7302-4E95-4226-8222-740A7ED8BA2F}" srcOrd="0" destOrd="0" presId="urn:microsoft.com/office/officeart/2018/2/layout/IconLabelList"/>
    <dgm:cxn modelId="{64C9385F-2A2D-447E-8420-0AD67475C87D}" type="presParOf" srcId="{F1BE7233-5A2A-48EC-9494-D0185143416A}" destId="{92EFF524-9A76-4265-9D57-59EC777C99AD}" srcOrd="1" destOrd="0" presId="urn:microsoft.com/office/officeart/2018/2/layout/IconLabelList"/>
    <dgm:cxn modelId="{AE9907E4-AF1C-4A9D-B74D-59014A470BE6}" type="presParOf" srcId="{F1BE7233-5A2A-48EC-9494-D0185143416A}" destId="{E3996D90-F895-474F-B1C3-CA851D8B7F80}" srcOrd="2" destOrd="0" presId="urn:microsoft.com/office/officeart/2018/2/layout/IconLabelList"/>
    <dgm:cxn modelId="{2D36905E-4E08-4855-ABC7-7087690BD5C6}" type="presParOf" srcId="{EF66E54A-89C2-48D2-AF9B-6E77F22A8CBB}" destId="{7F198AA1-508A-4D98-AC07-2659DE2D881A}" srcOrd="1" destOrd="0" presId="urn:microsoft.com/office/officeart/2018/2/layout/IconLabelList"/>
    <dgm:cxn modelId="{C42874CE-F67B-4CFD-A9D9-CA42162227B9}" type="presParOf" srcId="{EF66E54A-89C2-48D2-AF9B-6E77F22A8CBB}" destId="{4B72DEBD-C245-4342-AE82-DB90D6625BFC}" srcOrd="2" destOrd="0" presId="urn:microsoft.com/office/officeart/2018/2/layout/IconLabelList"/>
    <dgm:cxn modelId="{1FAFD022-C6AD-4B02-8EF2-A70169854C0D}" type="presParOf" srcId="{4B72DEBD-C245-4342-AE82-DB90D6625BFC}" destId="{D85ED61B-37B2-418E-AC05-F2B5272BA535}" srcOrd="0" destOrd="0" presId="urn:microsoft.com/office/officeart/2018/2/layout/IconLabelList"/>
    <dgm:cxn modelId="{39781B23-E7C3-401D-821A-44E8442EC0C3}" type="presParOf" srcId="{4B72DEBD-C245-4342-AE82-DB90D6625BFC}" destId="{B9D8A02A-D3D8-4796-B487-4243C67CE4DC}" srcOrd="1" destOrd="0" presId="urn:microsoft.com/office/officeart/2018/2/layout/IconLabelList"/>
    <dgm:cxn modelId="{D6761A79-E345-4B95-B012-7C44FDD34DC2}" type="presParOf" srcId="{4B72DEBD-C245-4342-AE82-DB90D6625BFC}" destId="{7DE96F7B-CDBF-4E5F-8926-866A285D3C76}" srcOrd="2" destOrd="0" presId="urn:microsoft.com/office/officeart/2018/2/layout/IconLabelList"/>
    <dgm:cxn modelId="{7A1C37E3-F8E6-49F9-B936-C1B7235E221C}" type="presParOf" srcId="{EF66E54A-89C2-48D2-AF9B-6E77F22A8CBB}" destId="{B2576EDE-DB52-4676-AC58-32CCCE734E67}" srcOrd="3" destOrd="0" presId="urn:microsoft.com/office/officeart/2018/2/layout/IconLabelList"/>
    <dgm:cxn modelId="{FBA69DA7-8BB0-4DC3-BB65-F28B710F2475}" type="presParOf" srcId="{EF66E54A-89C2-48D2-AF9B-6E77F22A8CBB}" destId="{E988381A-B0C3-4AD6-B8A5-A68203D60E39}" srcOrd="4" destOrd="0" presId="urn:microsoft.com/office/officeart/2018/2/layout/IconLabelList"/>
    <dgm:cxn modelId="{B8CDC447-0648-4C63-9A87-B4DCB59CF644}" type="presParOf" srcId="{E988381A-B0C3-4AD6-B8A5-A68203D60E39}" destId="{A191FEDB-D307-4B94-B1F5-2B53F3F3EB68}" srcOrd="0" destOrd="0" presId="urn:microsoft.com/office/officeart/2018/2/layout/IconLabelList"/>
    <dgm:cxn modelId="{490DC150-60B1-40B2-8777-7E881747F44E}" type="presParOf" srcId="{E988381A-B0C3-4AD6-B8A5-A68203D60E39}" destId="{D20B8087-FE58-4E72-B78B-BD1BA98A66AF}" srcOrd="1" destOrd="0" presId="urn:microsoft.com/office/officeart/2018/2/layout/IconLabelList"/>
    <dgm:cxn modelId="{CA688B34-9469-421B-A623-D08D8A072B9D}" type="presParOf" srcId="{E988381A-B0C3-4AD6-B8A5-A68203D60E39}" destId="{001AE83C-C6C4-4F02-9C7B-F87D6C235A90}" srcOrd="2" destOrd="0" presId="urn:microsoft.com/office/officeart/2018/2/layout/IconLabelList"/>
    <dgm:cxn modelId="{9496D88F-104B-401F-9E83-7150E8DDB7EA}" type="presParOf" srcId="{EF66E54A-89C2-48D2-AF9B-6E77F22A8CBB}" destId="{EA3C0862-0D99-4D55-B152-4F6523E8D2DE}" srcOrd="5" destOrd="0" presId="urn:microsoft.com/office/officeart/2018/2/layout/IconLabelList"/>
    <dgm:cxn modelId="{403D698D-F0F6-4203-8DF4-D08AD57893EC}" type="presParOf" srcId="{EF66E54A-89C2-48D2-AF9B-6E77F22A8CBB}" destId="{41AAA14D-BBBC-486F-B554-F1C965E54F0E}" srcOrd="6" destOrd="0" presId="urn:microsoft.com/office/officeart/2018/2/layout/IconLabelList"/>
    <dgm:cxn modelId="{C09E7EDC-BC67-456C-99A2-ECF7D857C20F}" type="presParOf" srcId="{41AAA14D-BBBC-486F-B554-F1C965E54F0E}" destId="{D755F3E3-3A37-49D7-A653-E5C64ABFC20C}" srcOrd="0" destOrd="0" presId="urn:microsoft.com/office/officeart/2018/2/layout/IconLabelList"/>
    <dgm:cxn modelId="{A8551638-DA88-4BB9-80E6-91813891E7DF}" type="presParOf" srcId="{41AAA14D-BBBC-486F-B554-F1C965E54F0E}" destId="{8FEBB077-285E-4E5B-9BBF-387DBECF68D8}" srcOrd="1" destOrd="0" presId="urn:microsoft.com/office/officeart/2018/2/layout/IconLabelList"/>
    <dgm:cxn modelId="{BC2C42CF-5D29-4632-AB56-673E3B93D5C8}" type="presParOf" srcId="{41AAA14D-BBBC-486F-B554-F1C965E54F0E}" destId="{20310E98-6B79-4437-9DF1-6A75B76C30CD}" srcOrd="2" destOrd="0" presId="urn:microsoft.com/office/officeart/2018/2/layout/IconLabelList"/>
    <dgm:cxn modelId="{C7CC071C-4096-4D1B-9A76-4A144B95B6E0}" type="presParOf" srcId="{EF66E54A-89C2-48D2-AF9B-6E77F22A8CBB}" destId="{105CC713-1646-453F-9252-ECD5A6AEF392}" srcOrd="7" destOrd="0" presId="urn:microsoft.com/office/officeart/2018/2/layout/IconLabelList"/>
    <dgm:cxn modelId="{5F182482-6D15-4B64-B29A-823E455D8469}" type="presParOf" srcId="{EF66E54A-89C2-48D2-AF9B-6E77F22A8CBB}" destId="{DA98DC58-42EF-4F92-BAF8-4A1F773784DF}" srcOrd="8" destOrd="0" presId="urn:microsoft.com/office/officeart/2018/2/layout/IconLabelList"/>
    <dgm:cxn modelId="{568C8753-D7C0-4B49-9E95-BE9AD69AF658}" type="presParOf" srcId="{DA98DC58-42EF-4F92-BAF8-4A1F773784DF}" destId="{5E80FB3A-1B6F-4F84-AD4B-E3446801C054}" srcOrd="0" destOrd="0" presId="urn:microsoft.com/office/officeart/2018/2/layout/IconLabelList"/>
    <dgm:cxn modelId="{7013433B-ECAF-442C-9DBE-7ED60C4B1747}" type="presParOf" srcId="{DA98DC58-42EF-4F92-BAF8-4A1F773784DF}" destId="{6D654D67-790B-4492-905E-D791F7F80616}" srcOrd="1" destOrd="0" presId="urn:microsoft.com/office/officeart/2018/2/layout/IconLabelList"/>
    <dgm:cxn modelId="{69CC5C1E-5F6B-4B31-A5BE-184CBF18F42E}" type="presParOf" srcId="{DA98DC58-42EF-4F92-BAF8-4A1F773784DF}" destId="{93C9CF29-BBCE-4CC7-AF20-9A5EBD700352}" srcOrd="2" destOrd="0" presId="urn:microsoft.com/office/officeart/2018/2/layout/IconLabelList"/>
    <dgm:cxn modelId="{722E4DEC-F853-41DE-85B2-51CA79A2F362}" type="presParOf" srcId="{EF66E54A-89C2-48D2-AF9B-6E77F22A8CBB}" destId="{1E7D3CE7-B79D-43A2-AEB7-97D27F8C5A00}" srcOrd="9" destOrd="0" presId="urn:microsoft.com/office/officeart/2018/2/layout/IconLabelList"/>
    <dgm:cxn modelId="{55F5E842-6A6B-4387-B50C-8CB1B5F857B0}" type="presParOf" srcId="{EF66E54A-89C2-48D2-AF9B-6E77F22A8CBB}" destId="{8613850A-5019-472E-BB5B-D6B428DB7EAD}" srcOrd="10" destOrd="0" presId="urn:microsoft.com/office/officeart/2018/2/layout/IconLabelList"/>
    <dgm:cxn modelId="{0610ED52-7776-41B7-9212-5D79EEFEC82C}" type="presParOf" srcId="{8613850A-5019-472E-BB5B-D6B428DB7EAD}" destId="{4BF19B0F-EB22-4B71-9E28-01B6D04DA845}" srcOrd="0" destOrd="0" presId="urn:microsoft.com/office/officeart/2018/2/layout/IconLabelList"/>
    <dgm:cxn modelId="{653A60D8-0D0A-41FE-A988-491FE4C9E7A2}" type="presParOf" srcId="{8613850A-5019-472E-BB5B-D6B428DB7EAD}" destId="{1C8758AC-D53C-4AA7-A86D-76FC584683B0}" srcOrd="1" destOrd="0" presId="urn:microsoft.com/office/officeart/2018/2/layout/IconLabelList"/>
    <dgm:cxn modelId="{3E5BD481-7564-4B2C-9865-A3E0FFEF1215}" type="presParOf" srcId="{8613850A-5019-472E-BB5B-D6B428DB7EAD}" destId="{A5D25E4F-3C5D-42ED-A325-7B07A9FB096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FA2BB3-45A3-4BC2-A783-0B94C4801D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ADC06B-A092-4CE9-A921-CDE7E5CD090B}">
      <dgm:prSet/>
      <dgm:spPr/>
      <dgm:t>
        <a:bodyPr/>
        <a:lstStyle/>
        <a:p>
          <a:r>
            <a:rPr lang="es-CO" b="1" i="0" dirty="0"/>
            <a:t>Fuente</a:t>
          </a:r>
          <a:r>
            <a:rPr lang="es-CO" b="0" i="0" dirty="0"/>
            <a:t>: Un analítico.</a:t>
          </a:r>
          <a:endParaRPr lang="en-US" dirty="0"/>
        </a:p>
      </dgm:t>
    </dgm:pt>
    <dgm:pt modelId="{85B77E33-C285-4E1E-8328-85FC637D9B04}" type="parTrans" cxnId="{69D52080-6D6A-4512-8CA8-D8942DAFAA9C}">
      <dgm:prSet/>
      <dgm:spPr/>
      <dgm:t>
        <a:bodyPr/>
        <a:lstStyle/>
        <a:p>
          <a:endParaRPr lang="en-US"/>
        </a:p>
      </dgm:t>
    </dgm:pt>
    <dgm:pt modelId="{1457BBBF-23B3-4324-AA9B-CD21B743E772}" type="sibTrans" cxnId="{69D52080-6D6A-4512-8CA8-D8942DAFAA9C}">
      <dgm:prSet/>
      <dgm:spPr/>
      <dgm:t>
        <a:bodyPr/>
        <a:lstStyle/>
        <a:p>
          <a:endParaRPr lang="en-US"/>
        </a:p>
      </dgm:t>
    </dgm:pt>
    <dgm:pt modelId="{E682CF9B-2E5B-4AFD-B579-3911D00AF9B4}">
      <dgm:prSet/>
      <dgm:spPr/>
      <dgm:t>
        <a:bodyPr/>
        <a:lstStyle/>
        <a:p>
          <a:r>
            <a:rPr lang="es-CO" b="1" i="0" dirty="0"/>
            <a:t>Estímulo</a:t>
          </a:r>
          <a:r>
            <a:rPr lang="es-CO" b="0" i="0" dirty="0"/>
            <a:t>: Desea tener información del ultimo año para analizarla.</a:t>
          </a:r>
          <a:endParaRPr lang="en-US" dirty="0"/>
        </a:p>
      </dgm:t>
    </dgm:pt>
    <dgm:pt modelId="{5ADD4F84-238A-4A3C-837A-248316482ED6}" type="parTrans" cxnId="{F878E3CC-E834-4E1E-870C-EA8AAEADC680}">
      <dgm:prSet/>
      <dgm:spPr/>
      <dgm:t>
        <a:bodyPr/>
        <a:lstStyle/>
        <a:p>
          <a:endParaRPr lang="en-US"/>
        </a:p>
      </dgm:t>
    </dgm:pt>
    <dgm:pt modelId="{38EFF49E-B8A9-4567-83F0-9BC015ADBA64}" type="sibTrans" cxnId="{F878E3CC-E834-4E1E-870C-EA8AAEADC680}">
      <dgm:prSet/>
      <dgm:spPr/>
      <dgm:t>
        <a:bodyPr/>
        <a:lstStyle/>
        <a:p>
          <a:endParaRPr lang="en-US"/>
        </a:p>
      </dgm:t>
    </dgm:pt>
    <dgm:pt modelId="{6D97590C-E991-4218-9DB8-D2C46AAB456F}">
      <dgm:prSet/>
      <dgm:spPr/>
      <dgm:t>
        <a:bodyPr/>
        <a:lstStyle/>
        <a:p>
          <a:r>
            <a:rPr lang="es-CO" b="1" i="0" dirty="0"/>
            <a:t>Artefacto</a:t>
          </a:r>
          <a:r>
            <a:rPr lang="es-CO" b="0" i="0" dirty="0"/>
            <a:t>: Diseño Infraestructura.</a:t>
          </a:r>
          <a:endParaRPr lang="en-US" dirty="0"/>
        </a:p>
      </dgm:t>
    </dgm:pt>
    <dgm:pt modelId="{14CDD398-8482-416D-A33E-1BC64E615DF3}" type="parTrans" cxnId="{026CDB41-F6BB-4F16-A214-E911DDF64A1C}">
      <dgm:prSet/>
      <dgm:spPr/>
      <dgm:t>
        <a:bodyPr/>
        <a:lstStyle/>
        <a:p>
          <a:endParaRPr lang="en-US"/>
        </a:p>
      </dgm:t>
    </dgm:pt>
    <dgm:pt modelId="{AB52087D-1D97-434D-B547-95D46BF219FA}" type="sibTrans" cxnId="{026CDB41-F6BB-4F16-A214-E911DDF64A1C}">
      <dgm:prSet/>
      <dgm:spPr/>
      <dgm:t>
        <a:bodyPr/>
        <a:lstStyle/>
        <a:p>
          <a:endParaRPr lang="en-US"/>
        </a:p>
      </dgm:t>
    </dgm:pt>
    <dgm:pt modelId="{226C1C3D-6C6A-47A5-B6DE-A62F7D9402B7}">
      <dgm:prSet/>
      <dgm:spPr/>
      <dgm:t>
        <a:bodyPr/>
        <a:lstStyle/>
        <a:p>
          <a:r>
            <a:rPr lang="es-CO" b="1" i="0" dirty="0"/>
            <a:t>Entorno</a:t>
          </a:r>
          <a:r>
            <a:rPr lang="es-CO" b="0" i="0" dirty="0"/>
            <a:t>: En etapa de producción.</a:t>
          </a:r>
          <a:endParaRPr lang="en-US" dirty="0"/>
        </a:p>
      </dgm:t>
    </dgm:pt>
    <dgm:pt modelId="{FBF2386A-8C16-4DA0-B86F-58E26FC09E9C}" type="parTrans" cxnId="{36337A9C-2DD6-4617-99BF-25839ACA4AAB}">
      <dgm:prSet/>
      <dgm:spPr/>
      <dgm:t>
        <a:bodyPr/>
        <a:lstStyle/>
        <a:p>
          <a:endParaRPr lang="en-US"/>
        </a:p>
      </dgm:t>
    </dgm:pt>
    <dgm:pt modelId="{CB4AB802-B67F-4983-B153-88A9095F379F}" type="sibTrans" cxnId="{36337A9C-2DD6-4617-99BF-25839ACA4AAB}">
      <dgm:prSet/>
      <dgm:spPr/>
      <dgm:t>
        <a:bodyPr/>
        <a:lstStyle/>
        <a:p>
          <a:endParaRPr lang="en-US"/>
        </a:p>
      </dgm:t>
    </dgm:pt>
    <dgm:pt modelId="{681D7667-A700-4C14-B004-440814299AFA}">
      <dgm:prSet/>
      <dgm:spPr/>
      <dgm:t>
        <a:bodyPr/>
        <a:lstStyle/>
        <a:p>
          <a:r>
            <a:rPr lang="es-CO" b="1" i="0" dirty="0"/>
            <a:t>Respuesta</a:t>
          </a:r>
          <a:r>
            <a:rPr lang="es-CO" b="0" i="0" dirty="0"/>
            <a:t>: La información queda en el repositorio empresarial en la zona de datos crudos</a:t>
          </a:r>
          <a:endParaRPr lang="en-US" dirty="0"/>
        </a:p>
      </dgm:t>
    </dgm:pt>
    <dgm:pt modelId="{062BE437-346F-48A7-9F25-4DC64DEC476E}" type="parTrans" cxnId="{41415F35-792F-4C51-A355-AFB10BA57B24}">
      <dgm:prSet/>
      <dgm:spPr/>
      <dgm:t>
        <a:bodyPr/>
        <a:lstStyle/>
        <a:p>
          <a:endParaRPr lang="en-US"/>
        </a:p>
      </dgm:t>
    </dgm:pt>
    <dgm:pt modelId="{125811B6-8388-4E9D-9797-DA1E95FBAB3A}" type="sibTrans" cxnId="{41415F35-792F-4C51-A355-AFB10BA57B24}">
      <dgm:prSet/>
      <dgm:spPr/>
      <dgm:t>
        <a:bodyPr/>
        <a:lstStyle/>
        <a:p>
          <a:endParaRPr lang="en-US"/>
        </a:p>
      </dgm:t>
    </dgm:pt>
    <dgm:pt modelId="{5AF0ED83-960B-4A3B-9C9B-591C72437133}">
      <dgm:prSet/>
      <dgm:spPr/>
      <dgm:t>
        <a:bodyPr/>
        <a:lstStyle/>
        <a:p>
          <a:r>
            <a:rPr lang="es-CO" b="1" i="0" dirty="0"/>
            <a:t>Métrica</a:t>
          </a:r>
          <a:r>
            <a:rPr lang="es-CO" b="0" i="0" dirty="0"/>
            <a:t>: Proceso realizado cada día en menos de 1h.</a:t>
          </a:r>
          <a:endParaRPr lang="en-US" dirty="0"/>
        </a:p>
      </dgm:t>
    </dgm:pt>
    <dgm:pt modelId="{1BD16195-64F8-4D2F-8BF2-623D31A11363}" type="parTrans" cxnId="{2E1B7853-A8FF-4B89-B6B9-6879EA900BA6}">
      <dgm:prSet/>
      <dgm:spPr/>
      <dgm:t>
        <a:bodyPr/>
        <a:lstStyle/>
        <a:p>
          <a:endParaRPr lang="en-US"/>
        </a:p>
      </dgm:t>
    </dgm:pt>
    <dgm:pt modelId="{19F09695-C66A-4C27-8F4B-9A83173BEC27}" type="sibTrans" cxnId="{2E1B7853-A8FF-4B89-B6B9-6879EA900BA6}">
      <dgm:prSet/>
      <dgm:spPr/>
      <dgm:t>
        <a:bodyPr/>
        <a:lstStyle/>
        <a:p>
          <a:endParaRPr lang="en-US"/>
        </a:p>
      </dgm:t>
    </dgm:pt>
    <dgm:pt modelId="{FC9612F4-8BFB-483C-9B53-0B113B8D671F}" type="pres">
      <dgm:prSet presAssocID="{EBFA2BB3-45A3-4BC2-A783-0B94C4801D59}" presName="linear" presStyleCnt="0">
        <dgm:presLayoutVars>
          <dgm:animLvl val="lvl"/>
          <dgm:resizeHandles val="exact"/>
        </dgm:presLayoutVars>
      </dgm:prSet>
      <dgm:spPr/>
    </dgm:pt>
    <dgm:pt modelId="{E7BF5443-634E-4449-BC5D-EE1259B63E08}" type="pres">
      <dgm:prSet presAssocID="{88ADC06B-A092-4CE9-A921-CDE7E5CD090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65F3527-1BE0-4110-B8C1-CEA12684927D}" type="pres">
      <dgm:prSet presAssocID="{1457BBBF-23B3-4324-AA9B-CD21B743E772}" presName="spacer" presStyleCnt="0"/>
      <dgm:spPr/>
    </dgm:pt>
    <dgm:pt modelId="{C5AC2CA9-6DD1-47C2-B32D-F9FF429A5E19}" type="pres">
      <dgm:prSet presAssocID="{E682CF9B-2E5B-4AFD-B579-3911D00AF9B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2281CF3-722B-45A9-B620-9A56814BF7A6}" type="pres">
      <dgm:prSet presAssocID="{38EFF49E-B8A9-4567-83F0-9BC015ADBA64}" presName="spacer" presStyleCnt="0"/>
      <dgm:spPr/>
    </dgm:pt>
    <dgm:pt modelId="{97DDC39D-08BB-4176-B4E5-651BA43F5545}" type="pres">
      <dgm:prSet presAssocID="{6D97590C-E991-4218-9DB8-D2C46AAB456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F697A20-4A8A-4263-9B26-D36EAC07040F}" type="pres">
      <dgm:prSet presAssocID="{AB52087D-1D97-434D-B547-95D46BF219FA}" presName="spacer" presStyleCnt="0"/>
      <dgm:spPr/>
    </dgm:pt>
    <dgm:pt modelId="{E47062A5-2C00-416F-8B66-71FAD28CB3E5}" type="pres">
      <dgm:prSet presAssocID="{226C1C3D-6C6A-47A5-B6DE-A62F7D9402B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312930E-D101-4F03-926A-AB31577056F5}" type="pres">
      <dgm:prSet presAssocID="{CB4AB802-B67F-4983-B153-88A9095F379F}" presName="spacer" presStyleCnt="0"/>
      <dgm:spPr/>
    </dgm:pt>
    <dgm:pt modelId="{1D1B23B3-6871-4BE3-B645-43382545324A}" type="pres">
      <dgm:prSet presAssocID="{681D7667-A700-4C14-B004-440814299AF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3EB5DF1-18A5-407D-91F4-8FF811A6BD4C}" type="pres">
      <dgm:prSet presAssocID="{125811B6-8388-4E9D-9797-DA1E95FBAB3A}" presName="spacer" presStyleCnt="0"/>
      <dgm:spPr/>
    </dgm:pt>
    <dgm:pt modelId="{713156F3-C9AF-4020-98B7-2929F72FF623}" type="pres">
      <dgm:prSet presAssocID="{5AF0ED83-960B-4A3B-9C9B-591C7243713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A7AA82E-696D-4BF1-B285-A43BD98EB5F3}" type="presOf" srcId="{E682CF9B-2E5B-4AFD-B579-3911D00AF9B4}" destId="{C5AC2CA9-6DD1-47C2-B32D-F9FF429A5E19}" srcOrd="0" destOrd="0" presId="urn:microsoft.com/office/officeart/2005/8/layout/vList2"/>
    <dgm:cxn modelId="{41415F35-792F-4C51-A355-AFB10BA57B24}" srcId="{EBFA2BB3-45A3-4BC2-A783-0B94C4801D59}" destId="{681D7667-A700-4C14-B004-440814299AFA}" srcOrd="4" destOrd="0" parTransId="{062BE437-346F-48A7-9F25-4DC64DEC476E}" sibTransId="{125811B6-8388-4E9D-9797-DA1E95FBAB3A}"/>
    <dgm:cxn modelId="{026CDB41-F6BB-4F16-A214-E911DDF64A1C}" srcId="{EBFA2BB3-45A3-4BC2-A783-0B94C4801D59}" destId="{6D97590C-E991-4218-9DB8-D2C46AAB456F}" srcOrd="2" destOrd="0" parTransId="{14CDD398-8482-416D-A33E-1BC64E615DF3}" sibTransId="{AB52087D-1D97-434D-B547-95D46BF219FA}"/>
    <dgm:cxn modelId="{61ADF261-933C-4201-840A-BA4C13FF7A6A}" type="presOf" srcId="{226C1C3D-6C6A-47A5-B6DE-A62F7D9402B7}" destId="{E47062A5-2C00-416F-8B66-71FAD28CB3E5}" srcOrd="0" destOrd="0" presId="urn:microsoft.com/office/officeart/2005/8/layout/vList2"/>
    <dgm:cxn modelId="{591DF252-032A-49B0-8D7B-EC9526D9D05E}" type="presOf" srcId="{6D97590C-E991-4218-9DB8-D2C46AAB456F}" destId="{97DDC39D-08BB-4176-B4E5-651BA43F5545}" srcOrd="0" destOrd="0" presId="urn:microsoft.com/office/officeart/2005/8/layout/vList2"/>
    <dgm:cxn modelId="{2E1B7853-A8FF-4B89-B6B9-6879EA900BA6}" srcId="{EBFA2BB3-45A3-4BC2-A783-0B94C4801D59}" destId="{5AF0ED83-960B-4A3B-9C9B-591C72437133}" srcOrd="5" destOrd="0" parTransId="{1BD16195-64F8-4D2F-8BF2-623D31A11363}" sibTransId="{19F09695-C66A-4C27-8F4B-9A83173BEC27}"/>
    <dgm:cxn modelId="{70CCD577-E110-4C50-BBB0-B91AB9EE2478}" type="presOf" srcId="{5AF0ED83-960B-4A3B-9C9B-591C72437133}" destId="{713156F3-C9AF-4020-98B7-2929F72FF623}" srcOrd="0" destOrd="0" presId="urn:microsoft.com/office/officeart/2005/8/layout/vList2"/>
    <dgm:cxn modelId="{69D52080-6D6A-4512-8CA8-D8942DAFAA9C}" srcId="{EBFA2BB3-45A3-4BC2-A783-0B94C4801D59}" destId="{88ADC06B-A092-4CE9-A921-CDE7E5CD090B}" srcOrd="0" destOrd="0" parTransId="{85B77E33-C285-4E1E-8328-85FC637D9B04}" sibTransId="{1457BBBF-23B3-4324-AA9B-CD21B743E772}"/>
    <dgm:cxn modelId="{36337A9C-2DD6-4617-99BF-25839ACA4AAB}" srcId="{EBFA2BB3-45A3-4BC2-A783-0B94C4801D59}" destId="{226C1C3D-6C6A-47A5-B6DE-A62F7D9402B7}" srcOrd="3" destOrd="0" parTransId="{FBF2386A-8C16-4DA0-B86F-58E26FC09E9C}" sibTransId="{CB4AB802-B67F-4983-B153-88A9095F379F}"/>
    <dgm:cxn modelId="{B3CAD7A0-D109-44FB-B013-B333DF9B2A35}" type="presOf" srcId="{88ADC06B-A092-4CE9-A921-CDE7E5CD090B}" destId="{E7BF5443-634E-4449-BC5D-EE1259B63E08}" srcOrd="0" destOrd="0" presId="urn:microsoft.com/office/officeart/2005/8/layout/vList2"/>
    <dgm:cxn modelId="{1DE10AA8-4D83-4363-A24B-24CFAD14EB74}" type="presOf" srcId="{681D7667-A700-4C14-B004-440814299AFA}" destId="{1D1B23B3-6871-4BE3-B645-43382545324A}" srcOrd="0" destOrd="0" presId="urn:microsoft.com/office/officeart/2005/8/layout/vList2"/>
    <dgm:cxn modelId="{F878E3CC-E834-4E1E-870C-EA8AAEADC680}" srcId="{EBFA2BB3-45A3-4BC2-A783-0B94C4801D59}" destId="{E682CF9B-2E5B-4AFD-B579-3911D00AF9B4}" srcOrd="1" destOrd="0" parTransId="{5ADD4F84-238A-4A3C-837A-248316482ED6}" sibTransId="{38EFF49E-B8A9-4567-83F0-9BC015ADBA64}"/>
    <dgm:cxn modelId="{1E0B72F5-EFF7-44C1-AA90-A21E3EDFF6D0}" type="presOf" srcId="{EBFA2BB3-45A3-4BC2-A783-0B94C4801D59}" destId="{FC9612F4-8BFB-483C-9B53-0B113B8D671F}" srcOrd="0" destOrd="0" presId="urn:microsoft.com/office/officeart/2005/8/layout/vList2"/>
    <dgm:cxn modelId="{23FDBA3A-F641-4AD6-BBAB-91C21A963DA1}" type="presParOf" srcId="{FC9612F4-8BFB-483C-9B53-0B113B8D671F}" destId="{E7BF5443-634E-4449-BC5D-EE1259B63E08}" srcOrd="0" destOrd="0" presId="urn:microsoft.com/office/officeart/2005/8/layout/vList2"/>
    <dgm:cxn modelId="{2FCF83FC-71F0-4212-B4E2-A469A42D634A}" type="presParOf" srcId="{FC9612F4-8BFB-483C-9B53-0B113B8D671F}" destId="{A65F3527-1BE0-4110-B8C1-CEA12684927D}" srcOrd="1" destOrd="0" presId="urn:microsoft.com/office/officeart/2005/8/layout/vList2"/>
    <dgm:cxn modelId="{DE3AF800-534E-43BC-8538-8F7FE9436372}" type="presParOf" srcId="{FC9612F4-8BFB-483C-9B53-0B113B8D671F}" destId="{C5AC2CA9-6DD1-47C2-B32D-F9FF429A5E19}" srcOrd="2" destOrd="0" presId="urn:microsoft.com/office/officeart/2005/8/layout/vList2"/>
    <dgm:cxn modelId="{DC0A2098-B137-4EB7-99F7-CD5249D200BD}" type="presParOf" srcId="{FC9612F4-8BFB-483C-9B53-0B113B8D671F}" destId="{B2281CF3-722B-45A9-B620-9A56814BF7A6}" srcOrd="3" destOrd="0" presId="urn:microsoft.com/office/officeart/2005/8/layout/vList2"/>
    <dgm:cxn modelId="{74DEF30C-8299-496D-9EF7-44A92819CD53}" type="presParOf" srcId="{FC9612F4-8BFB-483C-9B53-0B113B8D671F}" destId="{97DDC39D-08BB-4176-B4E5-651BA43F5545}" srcOrd="4" destOrd="0" presId="urn:microsoft.com/office/officeart/2005/8/layout/vList2"/>
    <dgm:cxn modelId="{3F577284-FD5E-4657-85FA-8EB7009F36E0}" type="presParOf" srcId="{FC9612F4-8BFB-483C-9B53-0B113B8D671F}" destId="{DF697A20-4A8A-4263-9B26-D36EAC07040F}" srcOrd="5" destOrd="0" presId="urn:microsoft.com/office/officeart/2005/8/layout/vList2"/>
    <dgm:cxn modelId="{06ED1CF8-5765-471D-AABD-D0FF2B28E87F}" type="presParOf" srcId="{FC9612F4-8BFB-483C-9B53-0B113B8D671F}" destId="{E47062A5-2C00-416F-8B66-71FAD28CB3E5}" srcOrd="6" destOrd="0" presId="urn:microsoft.com/office/officeart/2005/8/layout/vList2"/>
    <dgm:cxn modelId="{66F90B24-21E8-45FF-BE8F-2E0823EBB039}" type="presParOf" srcId="{FC9612F4-8BFB-483C-9B53-0B113B8D671F}" destId="{4312930E-D101-4F03-926A-AB31577056F5}" srcOrd="7" destOrd="0" presId="urn:microsoft.com/office/officeart/2005/8/layout/vList2"/>
    <dgm:cxn modelId="{3D1413ED-F9F5-4F18-8288-7BE35B3835F5}" type="presParOf" srcId="{FC9612F4-8BFB-483C-9B53-0B113B8D671F}" destId="{1D1B23B3-6871-4BE3-B645-43382545324A}" srcOrd="8" destOrd="0" presId="urn:microsoft.com/office/officeart/2005/8/layout/vList2"/>
    <dgm:cxn modelId="{5C3E3223-E480-415F-8424-7BDE9F274FDF}" type="presParOf" srcId="{FC9612F4-8BFB-483C-9B53-0B113B8D671F}" destId="{53EB5DF1-18A5-407D-91F4-8FF811A6BD4C}" srcOrd="9" destOrd="0" presId="urn:microsoft.com/office/officeart/2005/8/layout/vList2"/>
    <dgm:cxn modelId="{9E58F717-916E-44C0-96D5-D7B9D9BA00EE}" type="presParOf" srcId="{FC9612F4-8BFB-483C-9B53-0B113B8D671F}" destId="{713156F3-C9AF-4020-98B7-2929F72FF62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F59E70-B153-4169-8F30-EFD02CC8E3D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BB592B69-6E77-4211-9178-481D8AE8A91A}">
      <dgm:prSet/>
      <dgm:spPr/>
      <dgm:t>
        <a:bodyPr/>
        <a:lstStyle/>
        <a:p>
          <a:r>
            <a:rPr lang="es-CO" b="1" i="0"/>
            <a:t>1.</a:t>
          </a:r>
          <a:r>
            <a:rPr lang="es-CO" b="0" i="0"/>
            <a:t> </a:t>
          </a:r>
          <a:r>
            <a:rPr lang="es-CO" b="1" i="0"/>
            <a:t>Identificación</a:t>
          </a:r>
          <a:r>
            <a:rPr lang="es-CO" b="0" i="0"/>
            <a:t> de los orígenes de los datos</a:t>
          </a:r>
          <a:endParaRPr lang="en-US"/>
        </a:p>
      </dgm:t>
    </dgm:pt>
    <dgm:pt modelId="{66CFBEA5-C16A-4523-A59A-55EE3BBF919A}" type="parTrans" cxnId="{367F5BF0-8574-435D-A2B1-8E01DB8561D3}">
      <dgm:prSet/>
      <dgm:spPr/>
      <dgm:t>
        <a:bodyPr/>
        <a:lstStyle/>
        <a:p>
          <a:endParaRPr lang="en-US"/>
        </a:p>
      </dgm:t>
    </dgm:pt>
    <dgm:pt modelId="{F16A8905-9908-40B0-801B-6FC49F498856}" type="sibTrans" cxnId="{367F5BF0-8574-435D-A2B1-8E01DB8561D3}">
      <dgm:prSet/>
      <dgm:spPr/>
      <dgm:t>
        <a:bodyPr/>
        <a:lstStyle/>
        <a:p>
          <a:endParaRPr lang="en-US"/>
        </a:p>
      </dgm:t>
    </dgm:pt>
    <dgm:pt modelId="{48792CCC-70EF-46E2-92D0-1581C9C15F54}">
      <dgm:prSet/>
      <dgm:spPr/>
      <dgm:t>
        <a:bodyPr/>
        <a:lstStyle/>
        <a:p>
          <a:r>
            <a:rPr lang="es-CO" b="1" i="0"/>
            <a:t>2. Obtención </a:t>
          </a:r>
          <a:r>
            <a:rPr lang="es-CO" b="0" i="0"/>
            <a:t>de los datos</a:t>
          </a:r>
          <a:endParaRPr lang="en-US"/>
        </a:p>
      </dgm:t>
    </dgm:pt>
    <dgm:pt modelId="{D60C5C79-5C59-4A63-A475-5D13853F340E}" type="parTrans" cxnId="{DCB72983-A136-4B4A-B517-1ACB5039368F}">
      <dgm:prSet/>
      <dgm:spPr/>
      <dgm:t>
        <a:bodyPr/>
        <a:lstStyle/>
        <a:p>
          <a:endParaRPr lang="en-US"/>
        </a:p>
      </dgm:t>
    </dgm:pt>
    <dgm:pt modelId="{8672D752-5B60-41A6-8556-1D17B6D49373}" type="sibTrans" cxnId="{DCB72983-A136-4B4A-B517-1ACB5039368F}">
      <dgm:prSet/>
      <dgm:spPr/>
      <dgm:t>
        <a:bodyPr/>
        <a:lstStyle/>
        <a:p>
          <a:endParaRPr lang="en-US"/>
        </a:p>
      </dgm:t>
    </dgm:pt>
    <dgm:pt modelId="{377A189C-9BB9-4CE6-B264-F79A5E25126C}">
      <dgm:prSet/>
      <dgm:spPr/>
      <dgm:t>
        <a:bodyPr/>
        <a:lstStyle/>
        <a:p>
          <a:r>
            <a:rPr lang="es-CO" b="1" i="0"/>
            <a:t>3.</a:t>
          </a:r>
          <a:r>
            <a:rPr lang="es-CO" b="0" i="0"/>
            <a:t> </a:t>
          </a:r>
          <a:r>
            <a:rPr lang="es-CO" b="1" i="0"/>
            <a:t>Almacenamiento</a:t>
          </a:r>
          <a:r>
            <a:rPr lang="es-CO" b="0" i="0"/>
            <a:t> de los datos</a:t>
          </a:r>
          <a:endParaRPr lang="en-US"/>
        </a:p>
      </dgm:t>
    </dgm:pt>
    <dgm:pt modelId="{3760CB56-C4AF-4C83-A85C-97E6FF9646BE}" type="parTrans" cxnId="{E6E97421-4A17-44FC-9E87-A419AD67E058}">
      <dgm:prSet/>
      <dgm:spPr/>
      <dgm:t>
        <a:bodyPr/>
        <a:lstStyle/>
        <a:p>
          <a:endParaRPr lang="en-US"/>
        </a:p>
      </dgm:t>
    </dgm:pt>
    <dgm:pt modelId="{37F80E35-576F-4AE9-A917-49191CF5E96B}" type="sibTrans" cxnId="{E6E97421-4A17-44FC-9E87-A419AD67E058}">
      <dgm:prSet/>
      <dgm:spPr/>
      <dgm:t>
        <a:bodyPr/>
        <a:lstStyle/>
        <a:p>
          <a:endParaRPr lang="en-US"/>
        </a:p>
      </dgm:t>
    </dgm:pt>
    <dgm:pt modelId="{D22072C6-3B46-4101-A6BB-87826ADA1626}">
      <dgm:prSet/>
      <dgm:spPr/>
      <dgm:t>
        <a:bodyPr/>
        <a:lstStyle/>
        <a:p>
          <a:r>
            <a:rPr lang="es-CO" b="1" i="0"/>
            <a:t>4. Tratamiento</a:t>
          </a:r>
          <a:r>
            <a:rPr lang="es-CO" b="0" i="0"/>
            <a:t> de los datos</a:t>
          </a:r>
          <a:endParaRPr lang="en-US"/>
        </a:p>
      </dgm:t>
    </dgm:pt>
    <dgm:pt modelId="{4155CD0E-480C-4537-A49B-F948D0C7EB21}" type="parTrans" cxnId="{4AFC8825-C582-4639-A766-9D44DECCEDE7}">
      <dgm:prSet/>
      <dgm:spPr/>
      <dgm:t>
        <a:bodyPr/>
        <a:lstStyle/>
        <a:p>
          <a:endParaRPr lang="en-US"/>
        </a:p>
      </dgm:t>
    </dgm:pt>
    <dgm:pt modelId="{A13E8C78-7E72-4128-AC8B-A4345F839B33}" type="sibTrans" cxnId="{4AFC8825-C582-4639-A766-9D44DECCEDE7}">
      <dgm:prSet/>
      <dgm:spPr/>
      <dgm:t>
        <a:bodyPr/>
        <a:lstStyle/>
        <a:p>
          <a:endParaRPr lang="en-US"/>
        </a:p>
      </dgm:t>
    </dgm:pt>
    <dgm:pt modelId="{9E167E37-2746-4686-BF28-D077767C097E}">
      <dgm:prSet/>
      <dgm:spPr/>
      <dgm:t>
        <a:bodyPr/>
        <a:lstStyle/>
        <a:p>
          <a:r>
            <a:rPr lang="es-CO" b="1" i="0"/>
            <a:t>5. Utilización </a:t>
          </a:r>
          <a:r>
            <a:rPr lang="es-CO" b="0" i="0"/>
            <a:t>de la información resultante</a:t>
          </a:r>
          <a:endParaRPr lang="en-US"/>
        </a:p>
      </dgm:t>
    </dgm:pt>
    <dgm:pt modelId="{7AE9C2E8-CAA9-4676-BC09-90840C6C2AAD}" type="parTrans" cxnId="{F8C3CCF6-7E65-4380-8195-FAFFD1703C38}">
      <dgm:prSet/>
      <dgm:spPr/>
      <dgm:t>
        <a:bodyPr/>
        <a:lstStyle/>
        <a:p>
          <a:endParaRPr lang="en-US"/>
        </a:p>
      </dgm:t>
    </dgm:pt>
    <dgm:pt modelId="{5C93AFBA-2592-4A14-B338-99A95A154721}" type="sibTrans" cxnId="{F8C3CCF6-7E65-4380-8195-FAFFD1703C38}">
      <dgm:prSet/>
      <dgm:spPr/>
      <dgm:t>
        <a:bodyPr/>
        <a:lstStyle/>
        <a:p>
          <a:endParaRPr lang="en-US"/>
        </a:p>
      </dgm:t>
    </dgm:pt>
    <dgm:pt modelId="{2EFD3149-DF5B-4ED0-A9FE-27B2A52E95E2}" type="pres">
      <dgm:prSet presAssocID="{6DF59E70-B153-4169-8F30-EFD02CC8E3D0}" presName="root" presStyleCnt="0">
        <dgm:presLayoutVars>
          <dgm:dir/>
          <dgm:resizeHandles val="exact"/>
        </dgm:presLayoutVars>
      </dgm:prSet>
      <dgm:spPr/>
    </dgm:pt>
    <dgm:pt modelId="{8B29CE39-7840-4A1C-B63B-27D540C3293D}" type="pres">
      <dgm:prSet presAssocID="{6DF59E70-B153-4169-8F30-EFD02CC8E3D0}" presName="container" presStyleCnt="0">
        <dgm:presLayoutVars>
          <dgm:dir/>
          <dgm:resizeHandles val="exact"/>
        </dgm:presLayoutVars>
      </dgm:prSet>
      <dgm:spPr/>
    </dgm:pt>
    <dgm:pt modelId="{1BAD108C-63BA-436E-ACCB-93073C05C83F}" type="pres">
      <dgm:prSet presAssocID="{BB592B69-6E77-4211-9178-481D8AE8A91A}" presName="compNode" presStyleCnt="0"/>
      <dgm:spPr/>
    </dgm:pt>
    <dgm:pt modelId="{86E07099-3039-4215-9473-73C25FE398AF}" type="pres">
      <dgm:prSet presAssocID="{BB592B69-6E77-4211-9178-481D8AE8A91A}" presName="iconBgRect" presStyleLbl="bgShp" presStyleIdx="0" presStyleCnt="5"/>
      <dgm:spPr/>
    </dgm:pt>
    <dgm:pt modelId="{D2FDC806-4874-4ED1-9BFC-5E9F2A48EC82}" type="pres">
      <dgm:prSet presAssocID="{BB592B69-6E77-4211-9178-481D8AE8A91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0242C94C-1562-4DAE-95AB-152A8A48110B}" type="pres">
      <dgm:prSet presAssocID="{BB592B69-6E77-4211-9178-481D8AE8A91A}" presName="spaceRect" presStyleCnt="0"/>
      <dgm:spPr/>
    </dgm:pt>
    <dgm:pt modelId="{2DD5B90F-7D83-4992-8564-FC788672C147}" type="pres">
      <dgm:prSet presAssocID="{BB592B69-6E77-4211-9178-481D8AE8A91A}" presName="textRect" presStyleLbl="revTx" presStyleIdx="0" presStyleCnt="5">
        <dgm:presLayoutVars>
          <dgm:chMax val="1"/>
          <dgm:chPref val="1"/>
        </dgm:presLayoutVars>
      </dgm:prSet>
      <dgm:spPr/>
    </dgm:pt>
    <dgm:pt modelId="{2F46B59E-A942-4636-A0D3-19806F3F75BD}" type="pres">
      <dgm:prSet presAssocID="{F16A8905-9908-40B0-801B-6FC49F498856}" presName="sibTrans" presStyleLbl="sibTrans2D1" presStyleIdx="0" presStyleCnt="0"/>
      <dgm:spPr/>
    </dgm:pt>
    <dgm:pt modelId="{FB48EDF0-EECF-4FF7-A00B-EA27CD99A1DE}" type="pres">
      <dgm:prSet presAssocID="{48792CCC-70EF-46E2-92D0-1581C9C15F54}" presName="compNode" presStyleCnt="0"/>
      <dgm:spPr/>
    </dgm:pt>
    <dgm:pt modelId="{602674DE-FEFE-42F9-89FF-E497491374E4}" type="pres">
      <dgm:prSet presAssocID="{48792CCC-70EF-46E2-92D0-1581C9C15F54}" presName="iconBgRect" presStyleLbl="bgShp" presStyleIdx="1" presStyleCnt="5"/>
      <dgm:spPr/>
    </dgm:pt>
    <dgm:pt modelId="{691BD0CC-15F8-4C52-84B8-3E22CF496A71}" type="pres">
      <dgm:prSet presAssocID="{48792CCC-70EF-46E2-92D0-1581C9C15F5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4FEDAE5-997F-4479-B33B-884A66DF026C}" type="pres">
      <dgm:prSet presAssocID="{48792CCC-70EF-46E2-92D0-1581C9C15F54}" presName="spaceRect" presStyleCnt="0"/>
      <dgm:spPr/>
    </dgm:pt>
    <dgm:pt modelId="{CE24E5B6-3697-49BC-83E6-9C916028129D}" type="pres">
      <dgm:prSet presAssocID="{48792CCC-70EF-46E2-92D0-1581C9C15F54}" presName="textRect" presStyleLbl="revTx" presStyleIdx="1" presStyleCnt="5">
        <dgm:presLayoutVars>
          <dgm:chMax val="1"/>
          <dgm:chPref val="1"/>
        </dgm:presLayoutVars>
      </dgm:prSet>
      <dgm:spPr/>
    </dgm:pt>
    <dgm:pt modelId="{E6F36E6D-AFDA-4513-97E4-1FBFFD802755}" type="pres">
      <dgm:prSet presAssocID="{8672D752-5B60-41A6-8556-1D17B6D49373}" presName="sibTrans" presStyleLbl="sibTrans2D1" presStyleIdx="0" presStyleCnt="0"/>
      <dgm:spPr/>
    </dgm:pt>
    <dgm:pt modelId="{385227AA-6048-4DF5-A542-5A1FFD3451EF}" type="pres">
      <dgm:prSet presAssocID="{377A189C-9BB9-4CE6-B264-F79A5E25126C}" presName="compNode" presStyleCnt="0"/>
      <dgm:spPr/>
    </dgm:pt>
    <dgm:pt modelId="{70F6481A-8F3A-48E9-849E-465DEE3574DB}" type="pres">
      <dgm:prSet presAssocID="{377A189C-9BB9-4CE6-B264-F79A5E25126C}" presName="iconBgRect" presStyleLbl="bgShp" presStyleIdx="2" presStyleCnt="5"/>
      <dgm:spPr/>
    </dgm:pt>
    <dgm:pt modelId="{8958B84B-C600-4182-9EB6-D69B583E4CBE}" type="pres">
      <dgm:prSet presAssocID="{377A189C-9BB9-4CE6-B264-F79A5E25126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62DA57-C310-49F7-8F34-D7291B5D0F49}" type="pres">
      <dgm:prSet presAssocID="{377A189C-9BB9-4CE6-B264-F79A5E25126C}" presName="spaceRect" presStyleCnt="0"/>
      <dgm:spPr/>
    </dgm:pt>
    <dgm:pt modelId="{FC1FADD8-A9FB-4230-9A45-7381B7B61D86}" type="pres">
      <dgm:prSet presAssocID="{377A189C-9BB9-4CE6-B264-F79A5E25126C}" presName="textRect" presStyleLbl="revTx" presStyleIdx="2" presStyleCnt="5">
        <dgm:presLayoutVars>
          <dgm:chMax val="1"/>
          <dgm:chPref val="1"/>
        </dgm:presLayoutVars>
      </dgm:prSet>
      <dgm:spPr/>
    </dgm:pt>
    <dgm:pt modelId="{C1FC39E1-9F4B-4AA6-AFF8-60E5464CDAA7}" type="pres">
      <dgm:prSet presAssocID="{37F80E35-576F-4AE9-A917-49191CF5E96B}" presName="sibTrans" presStyleLbl="sibTrans2D1" presStyleIdx="0" presStyleCnt="0"/>
      <dgm:spPr/>
    </dgm:pt>
    <dgm:pt modelId="{5D8AC0E2-E53F-49C3-AFA7-A2DAE60070FA}" type="pres">
      <dgm:prSet presAssocID="{D22072C6-3B46-4101-A6BB-87826ADA1626}" presName="compNode" presStyleCnt="0"/>
      <dgm:spPr/>
    </dgm:pt>
    <dgm:pt modelId="{F5B9E007-1724-4A3A-93FD-551932E9D974}" type="pres">
      <dgm:prSet presAssocID="{D22072C6-3B46-4101-A6BB-87826ADA1626}" presName="iconBgRect" presStyleLbl="bgShp" presStyleIdx="3" presStyleCnt="5"/>
      <dgm:spPr/>
    </dgm:pt>
    <dgm:pt modelId="{73419BD0-7DD9-4426-A427-B6C3EF9629ED}" type="pres">
      <dgm:prSet presAssocID="{D22072C6-3B46-4101-A6BB-87826ADA162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BFC3C4D-4BCB-43D9-B6E0-F5866CC7EFD6}" type="pres">
      <dgm:prSet presAssocID="{D22072C6-3B46-4101-A6BB-87826ADA1626}" presName="spaceRect" presStyleCnt="0"/>
      <dgm:spPr/>
    </dgm:pt>
    <dgm:pt modelId="{677FF788-6CBF-48BE-AAF1-80044EC9FF16}" type="pres">
      <dgm:prSet presAssocID="{D22072C6-3B46-4101-A6BB-87826ADA1626}" presName="textRect" presStyleLbl="revTx" presStyleIdx="3" presStyleCnt="5">
        <dgm:presLayoutVars>
          <dgm:chMax val="1"/>
          <dgm:chPref val="1"/>
        </dgm:presLayoutVars>
      </dgm:prSet>
      <dgm:spPr/>
    </dgm:pt>
    <dgm:pt modelId="{E74847DC-5D89-4A6D-9520-1403C028B984}" type="pres">
      <dgm:prSet presAssocID="{A13E8C78-7E72-4128-AC8B-A4345F839B33}" presName="sibTrans" presStyleLbl="sibTrans2D1" presStyleIdx="0" presStyleCnt="0"/>
      <dgm:spPr/>
    </dgm:pt>
    <dgm:pt modelId="{86BA06B2-E4A8-415E-8BBA-C9726DF633DF}" type="pres">
      <dgm:prSet presAssocID="{9E167E37-2746-4686-BF28-D077767C097E}" presName="compNode" presStyleCnt="0"/>
      <dgm:spPr/>
    </dgm:pt>
    <dgm:pt modelId="{323ACCBA-BB08-409B-A734-76444E40C803}" type="pres">
      <dgm:prSet presAssocID="{9E167E37-2746-4686-BF28-D077767C097E}" presName="iconBgRect" presStyleLbl="bgShp" presStyleIdx="4" presStyleCnt="5"/>
      <dgm:spPr/>
    </dgm:pt>
    <dgm:pt modelId="{F4EB29E0-69B3-40A1-8F84-DBD90B2ABAEB}" type="pres">
      <dgm:prSet presAssocID="{9E167E37-2746-4686-BF28-D077767C09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B5DF27-55E8-4BAE-B813-F8685C153846}" type="pres">
      <dgm:prSet presAssocID="{9E167E37-2746-4686-BF28-D077767C097E}" presName="spaceRect" presStyleCnt="0"/>
      <dgm:spPr/>
    </dgm:pt>
    <dgm:pt modelId="{B272A999-7B23-4EC5-9F62-CB099B30842A}" type="pres">
      <dgm:prSet presAssocID="{9E167E37-2746-4686-BF28-D077767C09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D14D40C-9E55-4274-B371-131728F38C53}" type="presOf" srcId="{D22072C6-3B46-4101-A6BB-87826ADA1626}" destId="{677FF788-6CBF-48BE-AAF1-80044EC9FF16}" srcOrd="0" destOrd="0" presId="urn:microsoft.com/office/officeart/2018/2/layout/IconCircleList"/>
    <dgm:cxn modelId="{4A940313-BFBD-4C9E-9F27-B490AB0BB0C4}" type="presOf" srcId="{37F80E35-576F-4AE9-A917-49191CF5E96B}" destId="{C1FC39E1-9F4B-4AA6-AFF8-60E5464CDAA7}" srcOrd="0" destOrd="0" presId="urn:microsoft.com/office/officeart/2018/2/layout/IconCircleList"/>
    <dgm:cxn modelId="{8EC6A117-F62B-4A9B-8BAD-519B13EAF417}" type="presOf" srcId="{BB592B69-6E77-4211-9178-481D8AE8A91A}" destId="{2DD5B90F-7D83-4992-8564-FC788672C147}" srcOrd="0" destOrd="0" presId="urn:microsoft.com/office/officeart/2018/2/layout/IconCircleList"/>
    <dgm:cxn modelId="{B62FD81E-2E3E-4CFE-95D0-FAB76533D661}" type="presOf" srcId="{9E167E37-2746-4686-BF28-D077767C097E}" destId="{B272A999-7B23-4EC5-9F62-CB099B30842A}" srcOrd="0" destOrd="0" presId="urn:microsoft.com/office/officeart/2018/2/layout/IconCircleList"/>
    <dgm:cxn modelId="{E6E97421-4A17-44FC-9E87-A419AD67E058}" srcId="{6DF59E70-B153-4169-8F30-EFD02CC8E3D0}" destId="{377A189C-9BB9-4CE6-B264-F79A5E25126C}" srcOrd="2" destOrd="0" parTransId="{3760CB56-C4AF-4C83-A85C-97E6FF9646BE}" sibTransId="{37F80E35-576F-4AE9-A917-49191CF5E96B}"/>
    <dgm:cxn modelId="{4AFC8825-C582-4639-A766-9D44DECCEDE7}" srcId="{6DF59E70-B153-4169-8F30-EFD02CC8E3D0}" destId="{D22072C6-3B46-4101-A6BB-87826ADA1626}" srcOrd="3" destOrd="0" parTransId="{4155CD0E-480C-4537-A49B-F948D0C7EB21}" sibTransId="{A13E8C78-7E72-4128-AC8B-A4345F839B33}"/>
    <dgm:cxn modelId="{4044276F-42B6-416A-B7AB-AE5D00352E85}" type="presOf" srcId="{8672D752-5B60-41A6-8556-1D17B6D49373}" destId="{E6F36E6D-AFDA-4513-97E4-1FBFFD802755}" srcOrd="0" destOrd="0" presId="urn:microsoft.com/office/officeart/2018/2/layout/IconCircleList"/>
    <dgm:cxn modelId="{DCB72983-A136-4B4A-B517-1ACB5039368F}" srcId="{6DF59E70-B153-4169-8F30-EFD02CC8E3D0}" destId="{48792CCC-70EF-46E2-92D0-1581C9C15F54}" srcOrd="1" destOrd="0" parTransId="{D60C5C79-5C59-4A63-A475-5D13853F340E}" sibTransId="{8672D752-5B60-41A6-8556-1D17B6D49373}"/>
    <dgm:cxn modelId="{8DE648AA-B148-4A7E-9EA2-8A9E07ACC9C8}" type="presOf" srcId="{377A189C-9BB9-4CE6-B264-F79A5E25126C}" destId="{FC1FADD8-A9FB-4230-9A45-7381B7B61D86}" srcOrd="0" destOrd="0" presId="urn:microsoft.com/office/officeart/2018/2/layout/IconCircleList"/>
    <dgm:cxn modelId="{418D6EC3-6552-42B4-9A30-0CEFB66F8B73}" type="presOf" srcId="{A13E8C78-7E72-4128-AC8B-A4345F839B33}" destId="{E74847DC-5D89-4A6D-9520-1403C028B984}" srcOrd="0" destOrd="0" presId="urn:microsoft.com/office/officeart/2018/2/layout/IconCircleList"/>
    <dgm:cxn modelId="{C28324D6-00C8-49EB-A492-717EC614227F}" type="presOf" srcId="{F16A8905-9908-40B0-801B-6FC49F498856}" destId="{2F46B59E-A942-4636-A0D3-19806F3F75BD}" srcOrd="0" destOrd="0" presId="urn:microsoft.com/office/officeart/2018/2/layout/IconCircleList"/>
    <dgm:cxn modelId="{367F5BF0-8574-435D-A2B1-8E01DB8561D3}" srcId="{6DF59E70-B153-4169-8F30-EFD02CC8E3D0}" destId="{BB592B69-6E77-4211-9178-481D8AE8A91A}" srcOrd="0" destOrd="0" parTransId="{66CFBEA5-C16A-4523-A59A-55EE3BBF919A}" sibTransId="{F16A8905-9908-40B0-801B-6FC49F498856}"/>
    <dgm:cxn modelId="{74D7E0F2-565C-40A9-A37C-5440373CFCDA}" type="presOf" srcId="{48792CCC-70EF-46E2-92D0-1581C9C15F54}" destId="{CE24E5B6-3697-49BC-83E6-9C916028129D}" srcOrd="0" destOrd="0" presId="urn:microsoft.com/office/officeart/2018/2/layout/IconCircleList"/>
    <dgm:cxn modelId="{F8C3CCF6-7E65-4380-8195-FAFFD1703C38}" srcId="{6DF59E70-B153-4169-8F30-EFD02CC8E3D0}" destId="{9E167E37-2746-4686-BF28-D077767C097E}" srcOrd="4" destOrd="0" parTransId="{7AE9C2E8-CAA9-4676-BC09-90840C6C2AAD}" sibTransId="{5C93AFBA-2592-4A14-B338-99A95A154721}"/>
    <dgm:cxn modelId="{64641BF8-D3FE-4661-9239-38D2B05B661F}" type="presOf" srcId="{6DF59E70-B153-4169-8F30-EFD02CC8E3D0}" destId="{2EFD3149-DF5B-4ED0-A9FE-27B2A52E95E2}" srcOrd="0" destOrd="0" presId="urn:microsoft.com/office/officeart/2018/2/layout/IconCircleList"/>
    <dgm:cxn modelId="{7BED3795-88D7-4C38-A380-E626B5CFDC43}" type="presParOf" srcId="{2EFD3149-DF5B-4ED0-A9FE-27B2A52E95E2}" destId="{8B29CE39-7840-4A1C-B63B-27D540C3293D}" srcOrd="0" destOrd="0" presId="urn:microsoft.com/office/officeart/2018/2/layout/IconCircleList"/>
    <dgm:cxn modelId="{0F1371D3-6F01-441A-9B5D-CA335203F729}" type="presParOf" srcId="{8B29CE39-7840-4A1C-B63B-27D540C3293D}" destId="{1BAD108C-63BA-436E-ACCB-93073C05C83F}" srcOrd="0" destOrd="0" presId="urn:microsoft.com/office/officeart/2018/2/layout/IconCircleList"/>
    <dgm:cxn modelId="{6A637950-1BF6-42F2-B98C-6D7FBB366BD3}" type="presParOf" srcId="{1BAD108C-63BA-436E-ACCB-93073C05C83F}" destId="{86E07099-3039-4215-9473-73C25FE398AF}" srcOrd="0" destOrd="0" presId="urn:microsoft.com/office/officeart/2018/2/layout/IconCircleList"/>
    <dgm:cxn modelId="{F52618AD-D0B8-4C80-A4AC-E1525E6E5B38}" type="presParOf" srcId="{1BAD108C-63BA-436E-ACCB-93073C05C83F}" destId="{D2FDC806-4874-4ED1-9BFC-5E9F2A48EC82}" srcOrd="1" destOrd="0" presId="urn:microsoft.com/office/officeart/2018/2/layout/IconCircleList"/>
    <dgm:cxn modelId="{7CAC7A37-9A17-4661-B84F-2726C2813AF4}" type="presParOf" srcId="{1BAD108C-63BA-436E-ACCB-93073C05C83F}" destId="{0242C94C-1562-4DAE-95AB-152A8A48110B}" srcOrd="2" destOrd="0" presId="urn:microsoft.com/office/officeart/2018/2/layout/IconCircleList"/>
    <dgm:cxn modelId="{389A0172-8F83-4901-A3CC-428ED301AD71}" type="presParOf" srcId="{1BAD108C-63BA-436E-ACCB-93073C05C83F}" destId="{2DD5B90F-7D83-4992-8564-FC788672C147}" srcOrd="3" destOrd="0" presId="urn:microsoft.com/office/officeart/2018/2/layout/IconCircleList"/>
    <dgm:cxn modelId="{ECEA2ED4-AEAD-4EE1-8A75-968B0CB9D0C2}" type="presParOf" srcId="{8B29CE39-7840-4A1C-B63B-27D540C3293D}" destId="{2F46B59E-A942-4636-A0D3-19806F3F75BD}" srcOrd="1" destOrd="0" presId="urn:microsoft.com/office/officeart/2018/2/layout/IconCircleList"/>
    <dgm:cxn modelId="{B7F0738D-16CC-44F7-8D1C-1539C8553F38}" type="presParOf" srcId="{8B29CE39-7840-4A1C-B63B-27D540C3293D}" destId="{FB48EDF0-EECF-4FF7-A00B-EA27CD99A1DE}" srcOrd="2" destOrd="0" presId="urn:microsoft.com/office/officeart/2018/2/layout/IconCircleList"/>
    <dgm:cxn modelId="{F3B99544-DF52-46D3-9507-A230EA43C542}" type="presParOf" srcId="{FB48EDF0-EECF-4FF7-A00B-EA27CD99A1DE}" destId="{602674DE-FEFE-42F9-89FF-E497491374E4}" srcOrd="0" destOrd="0" presId="urn:microsoft.com/office/officeart/2018/2/layout/IconCircleList"/>
    <dgm:cxn modelId="{86BEEBA0-BB40-4296-A527-B68C49DEB2B3}" type="presParOf" srcId="{FB48EDF0-EECF-4FF7-A00B-EA27CD99A1DE}" destId="{691BD0CC-15F8-4C52-84B8-3E22CF496A71}" srcOrd="1" destOrd="0" presId="urn:microsoft.com/office/officeart/2018/2/layout/IconCircleList"/>
    <dgm:cxn modelId="{73A202A8-23DB-434E-8DAA-6E8DBB6B64CF}" type="presParOf" srcId="{FB48EDF0-EECF-4FF7-A00B-EA27CD99A1DE}" destId="{24FEDAE5-997F-4479-B33B-884A66DF026C}" srcOrd="2" destOrd="0" presId="urn:microsoft.com/office/officeart/2018/2/layout/IconCircleList"/>
    <dgm:cxn modelId="{5BCB6326-C72F-4D42-AFAC-8560DA9A8A68}" type="presParOf" srcId="{FB48EDF0-EECF-4FF7-A00B-EA27CD99A1DE}" destId="{CE24E5B6-3697-49BC-83E6-9C916028129D}" srcOrd="3" destOrd="0" presId="urn:microsoft.com/office/officeart/2018/2/layout/IconCircleList"/>
    <dgm:cxn modelId="{45DC5946-B195-4325-82FF-18BBD69F44B5}" type="presParOf" srcId="{8B29CE39-7840-4A1C-B63B-27D540C3293D}" destId="{E6F36E6D-AFDA-4513-97E4-1FBFFD802755}" srcOrd="3" destOrd="0" presId="urn:microsoft.com/office/officeart/2018/2/layout/IconCircleList"/>
    <dgm:cxn modelId="{1E61427D-2CE8-472B-B2BA-717C6ADF288B}" type="presParOf" srcId="{8B29CE39-7840-4A1C-B63B-27D540C3293D}" destId="{385227AA-6048-4DF5-A542-5A1FFD3451EF}" srcOrd="4" destOrd="0" presId="urn:microsoft.com/office/officeart/2018/2/layout/IconCircleList"/>
    <dgm:cxn modelId="{406D8074-FA05-4856-8974-0F362CE7EFC4}" type="presParOf" srcId="{385227AA-6048-4DF5-A542-5A1FFD3451EF}" destId="{70F6481A-8F3A-48E9-849E-465DEE3574DB}" srcOrd="0" destOrd="0" presId="urn:microsoft.com/office/officeart/2018/2/layout/IconCircleList"/>
    <dgm:cxn modelId="{60AF42D0-3DE5-426F-A300-B7DD2E4C3344}" type="presParOf" srcId="{385227AA-6048-4DF5-A542-5A1FFD3451EF}" destId="{8958B84B-C600-4182-9EB6-D69B583E4CBE}" srcOrd="1" destOrd="0" presId="urn:microsoft.com/office/officeart/2018/2/layout/IconCircleList"/>
    <dgm:cxn modelId="{1312695B-C4D1-4675-BD43-DDC003F58731}" type="presParOf" srcId="{385227AA-6048-4DF5-A542-5A1FFD3451EF}" destId="{3562DA57-C310-49F7-8F34-D7291B5D0F49}" srcOrd="2" destOrd="0" presId="urn:microsoft.com/office/officeart/2018/2/layout/IconCircleList"/>
    <dgm:cxn modelId="{06195967-497A-4503-9B63-BF7B966BC24F}" type="presParOf" srcId="{385227AA-6048-4DF5-A542-5A1FFD3451EF}" destId="{FC1FADD8-A9FB-4230-9A45-7381B7B61D86}" srcOrd="3" destOrd="0" presId="urn:microsoft.com/office/officeart/2018/2/layout/IconCircleList"/>
    <dgm:cxn modelId="{3B0A8D25-D4E6-4559-9B46-D6D714D86420}" type="presParOf" srcId="{8B29CE39-7840-4A1C-B63B-27D540C3293D}" destId="{C1FC39E1-9F4B-4AA6-AFF8-60E5464CDAA7}" srcOrd="5" destOrd="0" presId="urn:microsoft.com/office/officeart/2018/2/layout/IconCircleList"/>
    <dgm:cxn modelId="{6B1BDDD1-7057-4CBE-B64E-6A4DDB806929}" type="presParOf" srcId="{8B29CE39-7840-4A1C-B63B-27D540C3293D}" destId="{5D8AC0E2-E53F-49C3-AFA7-A2DAE60070FA}" srcOrd="6" destOrd="0" presId="urn:microsoft.com/office/officeart/2018/2/layout/IconCircleList"/>
    <dgm:cxn modelId="{E019F46B-975C-4489-B13F-720826344311}" type="presParOf" srcId="{5D8AC0E2-E53F-49C3-AFA7-A2DAE60070FA}" destId="{F5B9E007-1724-4A3A-93FD-551932E9D974}" srcOrd="0" destOrd="0" presId="urn:microsoft.com/office/officeart/2018/2/layout/IconCircleList"/>
    <dgm:cxn modelId="{37267962-6344-459B-A3B3-334CAB6B6DB4}" type="presParOf" srcId="{5D8AC0E2-E53F-49C3-AFA7-A2DAE60070FA}" destId="{73419BD0-7DD9-4426-A427-B6C3EF9629ED}" srcOrd="1" destOrd="0" presId="urn:microsoft.com/office/officeart/2018/2/layout/IconCircleList"/>
    <dgm:cxn modelId="{0A291EBB-7008-435C-9146-DA5B3C086B93}" type="presParOf" srcId="{5D8AC0E2-E53F-49C3-AFA7-A2DAE60070FA}" destId="{BBFC3C4D-4BCB-43D9-B6E0-F5866CC7EFD6}" srcOrd="2" destOrd="0" presId="urn:microsoft.com/office/officeart/2018/2/layout/IconCircleList"/>
    <dgm:cxn modelId="{0A14BE56-1AE6-4423-A423-E4059D39DBFC}" type="presParOf" srcId="{5D8AC0E2-E53F-49C3-AFA7-A2DAE60070FA}" destId="{677FF788-6CBF-48BE-AAF1-80044EC9FF16}" srcOrd="3" destOrd="0" presId="urn:microsoft.com/office/officeart/2018/2/layout/IconCircleList"/>
    <dgm:cxn modelId="{F01C7474-D81F-4E13-9E36-58B9BDBD43B0}" type="presParOf" srcId="{8B29CE39-7840-4A1C-B63B-27D540C3293D}" destId="{E74847DC-5D89-4A6D-9520-1403C028B984}" srcOrd="7" destOrd="0" presId="urn:microsoft.com/office/officeart/2018/2/layout/IconCircleList"/>
    <dgm:cxn modelId="{6A8CADE0-747B-48DF-997C-2DED7D657248}" type="presParOf" srcId="{8B29CE39-7840-4A1C-B63B-27D540C3293D}" destId="{86BA06B2-E4A8-415E-8BBA-C9726DF633DF}" srcOrd="8" destOrd="0" presId="urn:microsoft.com/office/officeart/2018/2/layout/IconCircleList"/>
    <dgm:cxn modelId="{9D3C7E8C-3EA5-4EF2-8577-DDFCCB02F451}" type="presParOf" srcId="{86BA06B2-E4A8-415E-8BBA-C9726DF633DF}" destId="{323ACCBA-BB08-409B-A734-76444E40C803}" srcOrd="0" destOrd="0" presId="urn:microsoft.com/office/officeart/2018/2/layout/IconCircleList"/>
    <dgm:cxn modelId="{18B6E62C-7EA0-4702-B7CA-2D87878862B3}" type="presParOf" srcId="{86BA06B2-E4A8-415E-8BBA-C9726DF633DF}" destId="{F4EB29E0-69B3-40A1-8F84-DBD90B2ABAEB}" srcOrd="1" destOrd="0" presId="urn:microsoft.com/office/officeart/2018/2/layout/IconCircleList"/>
    <dgm:cxn modelId="{946645B0-CEFC-416E-AC9D-7EECF0693C51}" type="presParOf" srcId="{86BA06B2-E4A8-415E-8BBA-C9726DF633DF}" destId="{34B5DF27-55E8-4BAE-B813-F8685C153846}" srcOrd="2" destOrd="0" presId="urn:microsoft.com/office/officeart/2018/2/layout/IconCircleList"/>
    <dgm:cxn modelId="{FCB916D0-C0C5-493C-A046-6A0C13D9B560}" type="presParOf" srcId="{86BA06B2-E4A8-415E-8BBA-C9726DF633DF}" destId="{B272A999-7B23-4EC5-9F62-CB099B30842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17FDC6-3160-45CA-AB64-71F1CAAE10B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94CDC0-AC8D-43FE-AA1D-850CC66FC57F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Herramientas disponibles</a:t>
          </a:r>
          <a:endParaRPr lang="en-US"/>
        </a:p>
      </dgm:t>
    </dgm:pt>
    <dgm:pt modelId="{730C1BEA-0AC9-4000-AE90-6A21C6723248}" type="parTrans" cxnId="{632BD931-5818-462B-AD75-554D7FC8E295}">
      <dgm:prSet/>
      <dgm:spPr/>
      <dgm:t>
        <a:bodyPr/>
        <a:lstStyle/>
        <a:p>
          <a:endParaRPr lang="en-US"/>
        </a:p>
      </dgm:t>
    </dgm:pt>
    <dgm:pt modelId="{EF219AB4-8B86-4E37-B07B-9D2B9EDEAF1F}" type="sibTrans" cxnId="{632BD931-5818-462B-AD75-554D7FC8E2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E6056-B637-45A7-9E76-3E52EC11D64B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Mecanismos de ingreso de datos (Streaming o batch)</a:t>
          </a:r>
          <a:endParaRPr lang="en-US"/>
        </a:p>
      </dgm:t>
    </dgm:pt>
    <dgm:pt modelId="{8C15A805-976F-4257-AE18-CD386101C5E4}" type="parTrans" cxnId="{F07EE003-4BB1-4561-924A-E57823A1E532}">
      <dgm:prSet/>
      <dgm:spPr/>
      <dgm:t>
        <a:bodyPr/>
        <a:lstStyle/>
        <a:p>
          <a:endParaRPr lang="en-US"/>
        </a:p>
      </dgm:t>
    </dgm:pt>
    <dgm:pt modelId="{F53A7122-E5F5-41A7-8B0C-5FF25E74FB59}" type="sibTrans" cxnId="{F07EE003-4BB1-4561-924A-E57823A1E5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675B5F-415A-4D9A-AA7D-36CCD671049E}">
      <dgm:prSet/>
      <dgm:spPr/>
      <dgm:t>
        <a:bodyPr/>
        <a:lstStyle/>
        <a:p>
          <a:pPr>
            <a:lnSpc>
              <a:spcPct val="100000"/>
            </a:lnSpc>
          </a:pPr>
          <a:r>
            <a:rPr lang="es-CO"/>
            <a:t>Monitoreo</a:t>
          </a:r>
          <a:endParaRPr lang="en-US"/>
        </a:p>
      </dgm:t>
    </dgm:pt>
    <dgm:pt modelId="{4C75646B-4822-446D-BA8F-1DF017E87652}" type="parTrans" cxnId="{DD94CAAE-4188-4B3F-A0BB-4F09948167B5}">
      <dgm:prSet/>
      <dgm:spPr/>
      <dgm:t>
        <a:bodyPr/>
        <a:lstStyle/>
        <a:p>
          <a:endParaRPr lang="en-US"/>
        </a:p>
      </dgm:t>
    </dgm:pt>
    <dgm:pt modelId="{9BC5777A-2725-4041-9CB0-AD2D01B04265}" type="sibTrans" cxnId="{DD94CAAE-4188-4B3F-A0BB-4F09948167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37E2A7-862D-4098-A36E-247C04D2D880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Capas de arquitectura y modelos de arquitectura</a:t>
          </a:r>
          <a:endParaRPr lang="en-US" dirty="0"/>
        </a:p>
      </dgm:t>
    </dgm:pt>
    <dgm:pt modelId="{AAA66DF0-F066-4F98-9DBE-ECC0D661A5A7}" type="parTrans" cxnId="{9110C40D-4522-4457-80AE-B2050BCCB7AE}">
      <dgm:prSet/>
      <dgm:spPr/>
      <dgm:t>
        <a:bodyPr/>
        <a:lstStyle/>
        <a:p>
          <a:endParaRPr lang="en-US"/>
        </a:p>
      </dgm:t>
    </dgm:pt>
    <dgm:pt modelId="{3487CC0C-5A89-4F62-923F-EE0FA6B111A6}" type="sibTrans" cxnId="{9110C40D-4522-4457-80AE-B2050BCCB7AE}">
      <dgm:prSet/>
      <dgm:spPr/>
      <dgm:t>
        <a:bodyPr/>
        <a:lstStyle/>
        <a:p>
          <a:endParaRPr lang="en-US"/>
        </a:p>
      </dgm:t>
    </dgm:pt>
    <dgm:pt modelId="{9F3D2579-7D5F-4A13-ABF2-ABD667ACF6DD}" type="pres">
      <dgm:prSet presAssocID="{F617FDC6-3160-45CA-AB64-71F1CAAE10BF}" presName="root" presStyleCnt="0">
        <dgm:presLayoutVars>
          <dgm:dir/>
          <dgm:resizeHandles val="exact"/>
        </dgm:presLayoutVars>
      </dgm:prSet>
      <dgm:spPr/>
    </dgm:pt>
    <dgm:pt modelId="{9619C317-EE08-4097-83E6-A14D11C49EF1}" type="pres">
      <dgm:prSet presAssocID="{F617FDC6-3160-45CA-AB64-71F1CAAE10BF}" presName="container" presStyleCnt="0">
        <dgm:presLayoutVars>
          <dgm:dir/>
          <dgm:resizeHandles val="exact"/>
        </dgm:presLayoutVars>
      </dgm:prSet>
      <dgm:spPr/>
    </dgm:pt>
    <dgm:pt modelId="{0B58FB99-64E2-40C2-8F18-BAEF6051E32F}" type="pres">
      <dgm:prSet presAssocID="{E994CDC0-AC8D-43FE-AA1D-850CC66FC57F}" presName="compNode" presStyleCnt="0"/>
      <dgm:spPr/>
    </dgm:pt>
    <dgm:pt modelId="{97034929-4204-4C0F-A4BB-6A149E8FC502}" type="pres">
      <dgm:prSet presAssocID="{E994CDC0-AC8D-43FE-AA1D-850CC66FC57F}" presName="iconBgRect" presStyleLbl="bgShp" presStyleIdx="0" presStyleCnt="4"/>
      <dgm:spPr/>
    </dgm:pt>
    <dgm:pt modelId="{03DDA7E8-CB7F-461C-8BB8-C7DE421231E9}" type="pres">
      <dgm:prSet presAssocID="{E994CDC0-AC8D-43FE-AA1D-850CC66FC5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157B732-3725-41C2-B81A-270741DD2CE9}" type="pres">
      <dgm:prSet presAssocID="{E994CDC0-AC8D-43FE-AA1D-850CC66FC57F}" presName="spaceRect" presStyleCnt="0"/>
      <dgm:spPr/>
    </dgm:pt>
    <dgm:pt modelId="{84CE261D-BD61-4B4C-AC0A-98CA1747471F}" type="pres">
      <dgm:prSet presAssocID="{E994CDC0-AC8D-43FE-AA1D-850CC66FC57F}" presName="textRect" presStyleLbl="revTx" presStyleIdx="0" presStyleCnt="4">
        <dgm:presLayoutVars>
          <dgm:chMax val="1"/>
          <dgm:chPref val="1"/>
        </dgm:presLayoutVars>
      </dgm:prSet>
      <dgm:spPr/>
    </dgm:pt>
    <dgm:pt modelId="{EA784FE7-122D-4FDC-89C4-4AD6D2EC5711}" type="pres">
      <dgm:prSet presAssocID="{EF219AB4-8B86-4E37-B07B-9D2B9EDEAF1F}" presName="sibTrans" presStyleLbl="sibTrans2D1" presStyleIdx="0" presStyleCnt="0"/>
      <dgm:spPr/>
    </dgm:pt>
    <dgm:pt modelId="{AD29C307-291E-4733-9DD9-D47B13A41F33}" type="pres">
      <dgm:prSet presAssocID="{7C2E6056-B637-45A7-9E76-3E52EC11D64B}" presName="compNode" presStyleCnt="0"/>
      <dgm:spPr/>
    </dgm:pt>
    <dgm:pt modelId="{47ED2947-9C9D-4F30-A7AA-9721A1B7C652}" type="pres">
      <dgm:prSet presAssocID="{7C2E6056-B637-45A7-9E76-3E52EC11D64B}" presName="iconBgRect" presStyleLbl="bgShp" presStyleIdx="1" presStyleCnt="4"/>
      <dgm:spPr/>
    </dgm:pt>
    <dgm:pt modelId="{D5B71E7A-4F87-4CEE-AA9E-8E292AD28497}" type="pres">
      <dgm:prSet presAssocID="{7C2E6056-B637-45A7-9E76-3E52EC11D6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cquisition"/>
        </a:ext>
      </dgm:extLst>
    </dgm:pt>
    <dgm:pt modelId="{67E4EBC8-A1C8-462B-80BD-CAEA63E8CCAB}" type="pres">
      <dgm:prSet presAssocID="{7C2E6056-B637-45A7-9E76-3E52EC11D64B}" presName="spaceRect" presStyleCnt="0"/>
      <dgm:spPr/>
    </dgm:pt>
    <dgm:pt modelId="{C4F261E0-6727-4762-AC22-673B86D47AA7}" type="pres">
      <dgm:prSet presAssocID="{7C2E6056-B637-45A7-9E76-3E52EC11D64B}" presName="textRect" presStyleLbl="revTx" presStyleIdx="1" presStyleCnt="4">
        <dgm:presLayoutVars>
          <dgm:chMax val="1"/>
          <dgm:chPref val="1"/>
        </dgm:presLayoutVars>
      </dgm:prSet>
      <dgm:spPr/>
    </dgm:pt>
    <dgm:pt modelId="{F859FD20-6F6D-449A-9E52-715CF447DEBB}" type="pres">
      <dgm:prSet presAssocID="{F53A7122-E5F5-41A7-8B0C-5FF25E74FB59}" presName="sibTrans" presStyleLbl="sibTrans2D1" presStyleIdx="0" presStyleCnt="0"/>
      <dgm:spPr/>
    </dgm:pt>
    <dgm:pt modelId="{7B6F6723-83B0-4D92-AAEE-E9BEEE990C06}" type="pres">
      <dgm:prSet presAssocID="{AC675B5F-415A-4D9A-AA7D-36CCD671049E}" presName="compNode" presStyleCnt="0"/>
      <dgm:spPr/>
    </dgm:pt>
    <dgm:pt modelId="{9926F219-E346-44AA-89B0-E48B40E66411}" type="pres">
      <dgm:prSet presAssocID="{AC675B5F-415A-4D9A-AA7D-36CCD671049E}" presName="iconBgRect" presStyleLbl="bgShp" presStyleIdx="2" presStyleCnt="4"/>
      <dgm:spPr/>
    </dgm:pt>
    <dgm:pt modelId="{67A466F6-5CF4-493C-9F90-3D37B62E1996}" type="pres">
      <dgm:prSet presAssocID="{AC675B5F-415A-4D9A-AA7D-36CCD67104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F323E84-9BB5-42C5-95DB-829BC661BD28}" type="pres">
      <dgm:prSet presAssocID="{AC675B5F-415A-4D9A-AA7D-36CCD671049E}" presName="spaceRect" presStyleCnt="0"/>
      <dgm:spPr/>
    </dgm:pt>
    <dgm:pt modelId="{55EE09EE-60D2-4121-9007-D2112B39CC88}" type="pres">
      <dgm:prSet presAssocID="{AC675B5F-415A-4D9A-AA7D-36CCD671049E}" presName="textRect" presStyleLbl="revTx" presStyleIdx="2" presStyleCnt="4">
        <dgm:presLayoutVars>
          <dgm:chMax val="1"/>
          <dgm:chPref val="1"/>
        </dgm:presLayoutVars>
      </dgm:prSet>
      <dgm:spPr/>
    </dgm:pt>
    <dgm:pt modelId="{5FD2B03D-90C0-4908-85A0-C1F12E600195}" type="pres">
      <dgm:prSet presAssocID="{9BC5777A-2725-4041-9CB0-AD2D01B04265}" presName="sibTrans" presStyleLbl="sibTrans2D1" presStyleIdx="0" presStyleCnt="0"/>
      <dgm:spPr/>
    </dgm:pt>
    <dgm:pt modelId="{F3A629DD-E28F-496F-B871-5A77A301A6CC}" type="pres">
      <dgm:prSet presAssocID="{3737E2A7-862D-4098-A36E-247C04D2D880}" presName="compNode" presStyleCnt="0"/>
      <dgm:spPr/>
    </dgm:pt>
    <dgm:pt modelId="{E17F649D-317A-4AE3-AF17-D537862FB327}" type="pres">
      <dgm:prSet presAssocID="{3737E2A7-862D-4098-A36E-247C04D2D880}" presName="iconBgRect" presStyleLbl="bgShp" presStyleIdx="3" presStyleCnt="4"/>
      <dgm:spPr/>
    </dgm:pt>
    <dgm:pt modelId="{9975D5A9-CCD0-4549-9EED-B60BFA546190}" type="pres">
      <dgm:prSet presAssocID="{3737E2A7-862D-4098-A36E-247C04D2D8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354B2C8-0FEE-4479-9863-8C6C94532864}" type="pres">
      <dgm:prSet presAssocID="{3737E2A7-862D-4098-A36E-247C04D2D880}" presName="spaceRect" presStyleCnt="0"/>
      <dgm:spPr/>
    </dgm:pt>
    <dgm:pt modelId="{B700A9C5-55D5-4F6D-B3F8-166669B17DAF}" type="pres">
      <dgm:prSet presAssocID="{3737E2A7-862D-4098-A36E-247C04D2D8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7EE003-4BB1-4561-924A-E57823A1E532}" srcId="{F617FDC6-3160-45CA-AB64-71F1CAAE10BF}" destId="{7C2E6056-B637-45A7-9E76-3E52EC11D64B}" srcOrd="1" destOrd="0" parTransId="{8C15A805-976F-4257-AE18-CD386101C5E4}" sibTransId="{F53A7122-E5F5-41A7-8B0C-5FF25E74FB59}"/>
    <dgm:cxn modelId="{9110C40D-4522-4457-80AE-B2050BCCB7AE}" srcId="{F617FDC6-3160-45CA-AB64-71F1CAAE10BF}" destId="{3737E2A7-862D-4098-A36E-247C04D2D880}" srcOrd="3" destOrd="0" parTransId="{AAA66DF0-F066-4F98-9DBE-ECC0D661A5A7}" sibTransId="{3487CC0C-5A89-4F62-923F-EE0FA6B111A6}"/>
    <dgm:cxn modelId="{632BD931-5818-462B-AD75-554D7FC8E295}" srcId="{F617FDC6-3160-45CA-AB64-71F1CAAE10BF}" destId="{E994CDC0-AC8D-43FE-AA1D-850CC66FC57F}" srcOrd="0" destOrd="0" parTransId="{730C1BEA-0AC9-4000-AE90-6A21C6723248}" sibTransId="{EF219AB4-8B86-4E37-B07B-9D2B9EDEAF1F}"/>
    <dgm:cxn modelId="{F085F032-AF13-4250-AF24-A28A35BE77F1}" type="presOf" srcId="{F617FDC6-3160-45CA-AB64-71F1CAAE10BF}" destId="{9F3D2579-7D5F-4A13-ABF2-ABD667ACF6DD}" srcOrd="0" destOrd="0" presId="urn:microsoft.com/office/officeart/2018/2/layout/IconCircleList"/>
    <dgm:cxn modelId="{E0EB615C-289D-4AB8-A4EF-B95A72475874}" type="presOf" srcId="{7C2E6056-B637-45A7-9E76-3E52EC11D64B}" destId="{C4F261E0-6727-4762-AC22-673B86D47AA7}" srcOrd="0" destOrd="0" presId="urn:microsoft.com/office/officeart/2018/2/layout/IconCircleList"/>
    <dgm:cxn modelId="{39148A5E-E411-41FC-A622-6C7956E13BE5}" type="presOf" srcId="{AC675B5F-415A-4D9A-AA7D-36CCD671049E}" destId="{55EE09EE-60D2-4121-9007-D2112B39CC88}" srcOrd="0" destOrd="0" presId="urn:microsoft.com/office/officeart/2018/2/layout/IconCircleList"/>
    <dgm:cxn modelId="{60BDF679-6641-4438-8CFC-D4947957CB5E}" type="presOf" srcId="{9BC5777A-2725-4041-9CB0-AD2D01B04265}" destId="{5FD2B03D-90C0-4908-85A0-C1F12E600195}" srcOrd="0" destOrd="0" presId="urn:microsoft.com/office/officeart/2018/2/layout/IconCircleList"/>
    <dgm:cxn modelId="{BBE3528B-5C5B-4C27-B40E-84FB12B3C951}" type="presOf" srcId="{EF219AB4-8B86-4E37-B07B-9D2B9EDEAF1F}" destId="{EA784FE7-122D-4FDC-89C4-4AD6D2EC5711}" srcOrd="0" destOrd="0" presId="urn:microsoft.com/office/officeart/2018/2/layout/IconCircleList"/>
    <dgm:cxn modelId="{9390E39A-04E7-461B-A6CD-8F99EB8E3D01}" type="presOf" srcId="{E994CDC0-AC8D-43FE-AA1D-850CC66FC57F}" destId="{84CE261D-BD61-4B4C-AC0A-98CA1747471F}" srcOrd="0" destOrd="0" presId="urn:microsoft.com/office/officeart/2018/2/layout/IconCircleList"/>
    <dgm:cxn modelId="{DD94CAAE-4188-4B3F-A0BB-4F09948167B5}" srcId="{F617FDC6-3160-45CA-AB64-71F1CAAE10BF}" destId="{AC675B5F-415A-4D9A-AA7D-36CCD671049E}" srcOrd="2" destOrd="0" parTransId="{4C75646B-4822-446D-BA8F-1DF017E87652}" sibTransId="{9BC5777A-2725-4041-9CB0-AD2D01B04265}"/>
    <dgm:cxn modelId="{2E7A85CE-D2F0-4CD0-BEDF-DB293C1C9B42}" type="presOf" srcId="{3737E2A7-862D-4098-A36E-247C04D2D880}" destId="{B700A9C5-55D5-4F6D-B3F8-166669B17DAF}" srcOrd="0" destOrd="0" presId="urn:microsoft.com/office/officeart/2018/2/layout/IconCircleList"/>
    <dgm:cxn modelId="{428833FA-01EF-406A-A653-6043B5F0A816}" type="presOf" srcId="{F53A7122-E5F5-41A7-8B0C-5FF25E74FB59}" destId="{F859FD20-6F6D-449A-9E52-715CF447DEBB}" srcOrd="0" destOrd="0" presId="urn:microsoft.com/office/officeart/2018/2/layout/IconCircleList"/>
    <dgm:cxn modelId="{2B22D9C9-C82F-4AF5-97BA-3A0C8FCF09FB}" type="presParOf" srcId="{9F3D2579-7D5F-4A13-ABF2-ABD667ACF6DD}" destId="{9619C317-EE08-4097-83E6-A14D11C49EF1}" srcOrd="0" destOrd="0" presId="urn:microsoft.com/office/officeart/2018/2/layout/IconCircleList"/>
    <dgm:cxn modelId="{989F5C2D-A68A-4DAF-B07F-F6F265FD3ECB}" type="presParOf" srcId="{9619C317-EE08-4097-83E6-A14D11C49EF1}" destId="{0B58FB99-64E2-40C2-8F18-BAEF6051E32F}" srcOrd="0" destOrd="0" presId="urn:microsoft.com/office/officeart/2018/2/layout/IconCircleList"/>
    <dgm:cxn modelId="{B6987101-2177-4024-BB77-A66FC1A60FD3}" type="presParOf" srcId="{0B58FB99-64E2-40C2-8F18-BAEF6051E32F}" destId="{97034929-4204-4C0F-A4BB-6A149E8FC502}" srcOrd="0" destOrd="0" presId="urn:microsoft.com/office/officeart/2018/2/layout/IconCircleList"/>
    <dgm:cxn modelId="{3F35E422-4CC4-413B-AC2B-2F19C42EDB4A}" type="presParOf" srcId="{0B58FB99-64E2-40C2-8F18-BAEF6051E32F}" destId="{03DDA7E8-CB7F-461C-8BB8-C7DE421231E9}" srcOrd="1" destOrd="0" presId="urn:microsoft.com/office/officeart/2018/2/layout/IconCircleList"/>
    <dgm:cxn modelId="{FE1174D2-E567-4A65-97D1-B60E90CE6DED}" type="presParOf" srcId="{0B58FB99-64E2-40C2-8F18-BAEF6051E32F}" destId="{A157B732-3725-41C2-B81A-270741DD2CE9}" srcOrd="2" destOrd="0" presId="urn:microsoft.com/office/officeart/2018/2/layout/IconCircleList"/>
    <dgm:cxn modelId="{15BC042B-B4B7-4B2E-BDBD-BB5BFC72A59B}" type="presParOf" srcId="{0B58FB99-64E2-40C2-8F18-BAEF6051E32F}" destId="{84CE261D-BD61-4B4C-AC0A-98CA1747471F}" srcOrd="3" destOrd="0" presId="urn:microsoft.com/office/officeart/2018/2/layout/IconCircleList"/>
    <dgm:cxn modelId="{7B607F13-BF60-4855-80B6-1F5F7ABEE043}" type="presParOf" srcId="{9619C317-EE08-4097-83E6-A14D11C49EF1}" destId="{EA784FE7-122D-4FDC-89C4-4AD6D2EC5711}" srcOrd="1" destOrd="0" presId="urn:microsoft.com/office/officeart/2018/2/layout/IconCircleList"/>
    <dgm:cxn modelId="{B078273B-FEE5-437C-87F2-7DF9385465E4}" type="presParOf" srcId="{9619C317-EE08-4097-83E6-A14D11C49EF1}" destId="{AD29C307-291E-4733-9DD9-D47B13A41F33}" srcOrd="2" destOrd="0" presId="urn:microsoft.com/office/officeart/2018/2/layout/IconCircleList"/>
    <dgm:cxn modelId="{3F630B62-334C-430F-BAA2-A8C9C579E8DD}" type="presParOf" srcId="{AD29C307-291E-4733-9DD9-D47B13A41F33}" destId="{47ED2947-9C9D-4F30-A7AA-9721A1B7C652}" srcOrd="0" destOrd="0" presId="urn:microsoft.com/office/officeart/2018/2/layout/IconCircleList"/>
    <dgm:cxn modelId="{EF69342E-9ECE-49BC-A8C8-AEE3974967DF}" type="presParOf" srcId="{AD29C307-291E-4733-9DD9-D47B13A41F33}" destId="{D5B71E7A-4F87-4CEE-AA9E-8E292AD28497}" srcOrd="1" destOrd="0" presId="urn:microsoft.com/office/officeart/2018/2/layout/IconCircleList"/>
    <dgm:cxn modelId="{94624213-CC70-4108-8A90-1B42DBE92753}" type="presParOf" srcId="{AD29C307-291E-4733-9DD9-D47B13A41F33}" destId="{67E4EBC8-A1C8-462B-80BD-CAEA63E8CCAB}" srcOrd="2" destOrd="0" presId="urn:microsoft.com/office/officeart/2018/2/layout/IconCircleList"/>
    <dgm:cxn modelId="{37B0C7CE-D600-4A5D-9D19-85F3D95C2A5A}" type="presParOf" srcId="{AD29C307-291E-4733-9DD9-D47B13A41F33}" destId="{C4F261E0-6727-4762-AC22-673B86D47AA7}" srcOrd="3" destOrd="0" presId="urn:microsoft.com/office/officeart/2018/2/layout/IconCircleList"/>
    <dgm:cxn modelId="{A4235EA3-BD1D-4409-A23D-4C19BCD60370}" type="presParOf" srcId="{9619C317-EE08-4097-83E6-A14D11C49EF1}" destId="{F859FD20-6F6D-449A-9E52-715CF447DEBB}" srcOrd="3" destOrd="0" presId="urn:microsoft.com/office/officeart/2018/2/layout/IconCircleList"/>
    <dgm:cxn modelId="{44F2C59B-D3A9-418E-A2DC-B4D1B09EEE96}" type="presParOf" srcId="{9619C317-EE08-4097-83E6-A14D11C49EF1}" destId="{7B6F6723-83B0-4D92-AAEE-E9BEEE990C06}" srcOrd="4" destOrd="0" presId="urn:microsoft.com/office/officeart/2018/2/layout/IconCircleList"/>
    <dgm:cxn modelId="{01E3E399-B389-457F-BD58-B798BAEF301F}" type="presParOf" srcId="{7B6F6723-83B0-4D92-AAEE-E9BEEE990C06}" destId="{9926F219-E346-44AA-89B0-E48B40E66411}" srcOrd="0" destOrd="0" presId="urn:microsoft.com/office/officeart/2018/2/layout/IconCircleList"/>
    <dgm:cxn modelId="{02A25F27-A517-4283-AA76-826BA0A45D91}" type="presParOf" srcId="{7B6F6723-83B0-4D92-AAEE-E9BEEE990C06}" destId="{67A466F6-5CF4-493C-9F90-3D37B62E1996}" srcOrd="1" destOrd="0" presId="urn:microsoft.com/office/officeart/2018/2/layout/IconCircleList"/>
    <dgm:cxn modelId="{EE6EBA24-4A9D-42B6-A408-6D2B6FDA6067}" type="presParOf" srcId="{7B6F6723-83B0-4D92-AAEE-E9BEEE990C06}" destId="{EF323E84-9BB5-42C5-95DB-829BC661BD28}" srcOrd="2" destOrd="0" presId="urn:microsoft.com/office/officeart/2018/2/layout/IconCircleList"/>
    <dgm:cxn modelId="{B7F7D4CA-02E7-4481-BD8E-2B3F09967CF3}" type="presParOf" srcId="{7B6F6723-83B0-4D92-AAEE-E9BEEE990C06}" destId="{55EE09EE-60D2-4121-9007-D2112B39CC88}" srcOrd="3" destOrd="0" presId="urn:microsoft.com/office/officeart/2018/2/layout/IconCircleList"/>
    <dgm:cxn modelId="{CAE14CF4-F10C-4CA6-A0FA-B843A795DF97}" type="presParOf" srcId="{9619C317-EE08-4097-83E6-A14D11C49EF1}" destId="{5FD2B03D-90C0-4908-85A0-C1F12E600195}" srcOrd="5" destOrd="0" presId="urn:microsoft.com/office/officeart/2018/2/layout/IconCircleList"/>
    <dgm:cxn modelId="{739D0EE5-EDAE-4F89-B392-ACECC5C12A63}" type="presParOf" srcId="{9619C317-EE08-4097-83E6-A14D11C49EF1}" destId="{F3A629DD-E28F-496F-B871-5A77A301A6CC}" srcOrd="6" destOrd="0" presId="urn:microsoft.com/office/officeart/2018/2/layout/IconCircleList"/>
    <dgm:cxn modelId="{7EE3D79C-7A0D-4A3E-8AAC-81EEC972C591}" type="presParOf" srcId="{F3A629DD-E28F-496F-B871-5A77A301A6CC}" destId="{E17F649D-317A-4AE3-AF17-D537862FB327}" srcOrd="0" destOrd="0" presId="urn:microsoft.com/office/officeart/2018/2/layout/IconCircleList"/>
    <dgm:cxn modelId="{6601191B-1291-4D63-B5D1-B36A8C2B7288}" type="presParOf" srcId="{F3A629DD-E28F-496F-B871-5A77A301A6CC}" destId="{9975D5A9-CCD0-4549-9EED-B60BFA546190}" srcOrd="1" destOrd="0" presId="urn:microsoft.com/office/officeart/2018/2/layout/IconCircleList"/>
    <dgm:cxn modelId="{03D5AC89-3945-4B6B-9773-0F9625330A9C}" type="presParOf" srcId="{F3A629DD-E28F-496F-B871-5A77A301A6CC}" destId="{3354B2C8-0FEE-4479-9863-8C6C94532864}" srcOrd="2" destOrd="0" presId="urn:microsoft.com/office/officeart/2018/2/layout/IconCircleList"/>
    <dgm:cxn modelId="{87D10667-7594-48C8-B482-966C035E7B6D}" type="presParOf" srcId="{F3A629DD-E28F-496F-B871-5A77A301A6CC}" destId="{B700A9C5-55D5-4F6D-B3F8-166669B17DA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3748FF-45A1-43A7-AEF1-D585C0A79FF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3D52B95-E68D-4B82-AF04-84FC862EC683}">
      <dgm:prSet/>
      <dgm:spPr/>
      <dgm:t>
        <a:bodyPr/>
        <a:lstStyle/>
        <a:p>
          <a:r>
            <a:rPr lang="es-CO"/>
            <a:t>Facilitar la toma de decisiones de la organización.</a:t>
          </a:r>
          <a:endParaRPr lang="en-US"/>
        </a:p>
      </dgm:t>
    </dgm:pt>
    <dgm:pt modelId="{E099B2E6-27CC-4F66-9661-2EE5433C995C}" type="parTrans" cxnId="{636A634D-B475-40B7-BCA3-DAFB7333F403}">
      <dgm:prSet/>
      <dgm:spPr/>
      <dgm:t>
        <a:bodyPr/>
        <a:lstStyle/>
        <a:p>
          <a:endParaRPr lang="en-US"/>
        </a:p>
      </dgm:t>
    </dgm:pt>
    <dgm:pt modelId="{114BB673-F098-48C1-BB06-327FF61654A3}" type="sibTrans" cxnId="{636A634D-B475-40B7-BCA3-DAFB7333F403}">
      <dgm:prSet/>
      <dgm:spPr/>
      <dgm:t>
        <a:bodyPr/>
        <a:lstStyle/>
        <a:p>
          <a:endParaRPr lang="en-US"/>
        </a:p>
      </dgm:t>
    </dgm:pt>
    <dgm:pt modelId="{3824AE8D-4EBC-4592-A7CC-4FEC0D8FF2F6}">
      <dgm:prSet/>
      <dgm:spPr/>
      <dgm:t>
        <a:bodyPr/>
        <a:lstStyle/>
        <a:p>
          <a:r>
            <a:rPr lang="es-CO"/>
            <a:t>Crear, analizar y mantener los modelos físicos y lógicos de datos del negocio.</a:t>
          </a:r>
          <a:endParaRPr lang="en-US"/>
        </a:p>
      </dgm:t>
    </dgm:pt>
    <dgm:pt modelId="{CCE44AA8-EA23-4BEC-BCAA-1A1F1283B11B}" type="parTrans" cxnId="{2A0EBD98-BFED-4505-AEB7-1E8B3520B89D}">
      <dgm:prSet/>
      <dgm:spPr/>
      <dgm:t>
        <a:bodyPr/>
        <a:lstStyle/>
        <a:p>
          <a:endParaRPr lang="en-US"/>
        </a:p>
      </dgm:t>
    </dgm:pt>
    <dgm:pt modelId="{C7F91CAB-194F-49B7-8C6E-27187CCF43C9}" type="sibTrans" cxnId="{2A0EBD98-BFED-4505-AEB7-1E8B3520B89D}">
      <dgm:prSet/>
      <dgm:spPr/>
      <dgm:t>
        <a:bodyPr/>
        <a:lstStyle/>
        <a:p>
          <a:endParaRPr lang="en-US"/>
        </a:p>
      </dgm:t>
    </dgm:pt>
    <dgm:pt modelId="{709B9A86-0CC0-4251-A6D5-E9B6EA5AC81C}">
      <dgm:prSet/>
      <dgm:spPr/>
      <dgm:t>
        <a:bodyPr/>
        <a:lstStyle/>
        <a:p>
          <a:r>
            <a:rPr lang="es-CO"/>
            <a:t>Configuración de las bases de datos.</a:t>
          </a:r>
          <a:endParaRPr lang="en-US"/>
        </a:p>
      </dgm:t>
    </dgm:pt>
    <dgm:pt modelId="{8AA691BB-7F2F-4238-830E-F548152B1C2B}" type="parTrans" cxnId="{EBC92B37-8C6C-429B-AE45-332FAD6968E4}">
      <dgm:prSet/>
      <dgm:spPr/>
      <dgm:t>
        <a:bodyPr/>
        <a:lstStyle/>
        <a:p>
          <a:endParaRPr lang="en-US"/>
        </a:p>
      </dgm:t>
    </dgm:pt>
    <dgm:pt modelId="{161C9CA0-965A-445F-B057-C60EF81D5BCE}" type="sibTrans" cxnId="{EBC92B37-8C6C-429B-AE45-332FAD6968E4}">
      <dgm:prSet/>
      <dgm:spPr/>
      <dgm:t>
        <a:bodyPr/>
        <a:lstStyle/>
        <a:p>
          <a:endParaRPr lang="en-US"/>
        </a:p>
      </dgm:t>
    </dgm:pt>
    <dgm:pt modelId="{3A6DF696-9C90-43BA-AD1B-64752391819E}">
      <dgm:prSet/>
      <dgm:spPr/>
      <dgm:t>
        <a:bodyPr/>
        <a:lstStyle/>
        <a:p>
          <a:r>
            <a:rPr lang="es-CO"/>
            <a:t>Definir formas de almacenamiento.</a:t>
          </a:r>
          <a:endParaRPr lang="en-US"/>
        </a:p>
      </dgm:t>
    </dgm:pt>
    <dgm:pt modelId="{97FB9B21-3E54-4311-887B-F6E5900C9F1E}" type="parTrans" cxnId="{A2337F78-54DE-495F-AF9B-991F9C65019D}">
      <dgm:prSet/>
      <dgm:spPr/>
      <dgm:t>
        <a:bodyPr/>
        <a:lstStyle/>
        <a:p>
          <a:endParaRPr lang="en-US"/>
        </a:p>
      </dgm:t>
    </dgm:pt>
    <dgm:pt modelId="{27EC2EB7-BF19-4B5D-91D4-C53D67744767}" type="sibTrans" cxnId="{A2337F78-54DE-495F-AF9B-991F9C65019D}">
      <dgm:prSet/>
      <dgm:spPr/>
      <dgm:t>
        <a:bodyPr/>
        <a:lstStyle/>
        <a:p>
          <a:endParaRPr lang="en-US"/>
        </a:p>
      </dgm:t>
    </dgm:pt>
    <dgm:pt modelId="{3E73D386-C052-4428-848E-4183A4BF196C}">
      <dgm:prSet/>
      <dgm:spPr/>
      <dgm:t>
        <a:bodyPr/>
        <a:lstStyle/>
        <a:p>
          <a:r>
            <a:rPr lang="es-CO"/>
            <a:t>Generar la arquitectura de metadatos</a:t>
          </a:r>
          <a:endParaRPr lang="en-US"/>
        </a:p>
      </dgm:t>
    </dgm:pt>
    <dgm:pt modelId="{9E213C58-0952-4AB5-96B6-0B08AC392FB7}" type="parTrans" cxnId="{4BC72E0C-715E-4385-BC93-9D167F3176F6}">
      <dgm:prSet/>
      <dgm:spPr/>
      <dgm:t>
        <a:bodyPr/>
        <a:lstStyle/>
        <a:p>
          <a:endParaRPr lang="en-US"/>
        </a:p>
      </dgm:t>
    </dgm:pt>
    <dgm:pt modelId="{2254ADB1-0B83-4B79-869D-2A035199E6FB}" type="sibTrans" cxnId="{4BC72E0C-715E-4385-BC93-9D167F3176F6}">
      <dgm:prSet/>
      <dgm:spPr/>
      <dgm:t>
        <a:bodyPr/>
        <a:lstStyle/>
        <a:p>
          <a:endParaRPr lang="en-US"/>
        </a:p>
      </dgm:t>
    </dgm:pt>
    <dgm:pt modelId="{F4BB4725-DD1D-49CF-93FF-2F528EFB5828}">
      <dgm:prSet/>
      <dgm:spPr/>
      <dgm:t>
        <a:bodyPr/>
        <a:lstStyle/>
        <a:p>
          <a:r>
            <a:rPr lang="es-CO"/>
            <a:t>Proveer las integraciones de datos.</a:t>
          </a:r>
          <a:endParaRPr lang="en-US"/>
        </a:p>
      </dgm:t>
    </dgm:pt>
    <dgm:pt modelId="{89C135B8-0128-49C5-B067-6DCF3EC4F65D}" type="parTrans" cxnId="{9DEDAC13-74D2-4CE3-B7AA-DB0D5BB23925}">
      <dgm:prSet/>
      <dgm:spPr/>
      <dgm:t>
        <a:bodyPr/>
        <a:lstStyle/>
        <a:p>
          <a:endParaRPr lang="en-US"/>
        </a:p>
      </dgm:t>
    </dgm:pt>
    <dgm:pt modelId="{EA9DE4F6-F4AD-465C-8CDE-7E9E594ADD77}" type="sibTrans" cxnId="{9DEDAC13-74D2-4CE3-B7AA-DB0D5BB23925}">
      <dgm:prSet/>
      <dgm:spPr/>
      <dgm:t>
        <a:bodyPr/>
        <a:lstStyle/>
        <a:p>
          <a:endParaRPr lang="en-US"/>
        </a:p>
      </dgm:t>
    </dgm:pt>
    <dgm:pt modelId="{1D0422AB-D475-46E6-9CEB-106432B8AD48}">
      <dgm:prSet/>
      <dgm:spPr/>
      <dgm:t>
        <a:bodyPr/>
        <a:lstStyle/>
        <a:p>
          <a:r>
            <a:rPr lang="es-CO"/>
            <a:t>Almacenar, mover, utilizar y retirar datos.</a:t>
          </a:r>
          <a:endParaRPr lang="en-US"/>
        </a:p>
      </dgm:t>
    </dgm:pt>
    <dgm:pt modelId="{599D099F-AB2D-4E77-AF65-8BB445F509E0}" type="parTrans" cxnId="{4363D4EC-4DDE-41A6-9DCE-D4816E3003EA}">
      <dgm:prSet/>
      <dgm:spPr/>
      <dgm:t>
        <a:bodyPr/>
        <a:lstStyle/>
        <a:p>
          <a:endParaRPr lang="en-US"/>
        </a:p>
      </dgm:t>
    </dgm:pt>
    <dgm:pt modelId="{3FE79FB6-CF47-47A1-9042-30A322D8587E}" type="sibTrans" cxnId="{4363D4EC-4DDE-41A6-9DCE-D4816E3003EA}">
      <dgm:prSet/>
      <dgm:spPr/>
      <dgm:t>
        <a:bodyPr/>
        <a:lstStyle/>
        <a:p>
          <a:endParaRPr lang="en-US"/>
        </a:p>
      </dgm:t>
    </dgm:pt>
    <dgm:pt modelId="{6B635455-B9F2-415A-A9FE-E2048C818D1E}">
      <dgm:prSet/>
      <dgm:spPr/>
      <dgm:t>
        <a:bodyPr/>
        <a:lstStyle/>
        <a:p>
          <a:r>
            <a:rPr lang="es-CO"/>
            <a:t>Desarrollo de estándares</a:t>
          </a:r>
          <a:endParaRPr lang="en-US"/>
        </a:p>
      </dgm:t>
    </dgm:pt>
    <dgm:pt modelId="{97E23644-276D-43D5-AC5D-ECF0771E63C8}" type="parTrans" cxnId="{49AF7C48-261A-42FD-994E-8CED13D03462}">
      <dgm:prSet/>
      <dgm:spPr/>
      <dgm:t>
        <a:bodyPr/>
        <a:lstStyle/>
        <a:p>
          <a:endParaRPr lang="en-US"/>
        </a:p>
      </dgm:t>
    </dgm:pt>
    <dgm:pt modelId="{D62C08D0-904C-4108-A15F-A73D1EE0981A}" type="sibTrans" cxnId="{49AF7C48-261A-42FD-994E-8CED13D03462}">
      <dgm:prSet/>
      <dgm:spPr/>
      <dgm:t>
        <a:bodyPr/>
        <a:lstStyle/>
        <a:p>
          <a:endParaRPr lang="en-US"/>
        </a:p>
      </dgm:t>
    </dgm:pt>
    <dgm:pt modelId="{02363A79-8D07-4A18-A8BA-65D5423B0D18}">
      <dgm:prSet/>
      <dgm:spPr/>
      <dgm:t>
        <a:bodyPr/>
        <a:lstStyle/>
        <a:p>
          <a:r>
            <a:rPr lang="es-CO"/>
            <a:t>Versionamiento de los modelos.</a:t>
          </a:r>
          <a:endParaRPr lang="en-US"/>
        </a:p>
      </dgm:t>
    </dgm:pt>
    <dgm:pt modelId="{12CD7852-FB88-4E84-9C65-969F1C3C645D}" type="parTrans" cxnId="{4D4F9AA8-3768-4CAA-BA0F-296F03EC8426}">
      <dgm:prSet/>
      <dgm:spPr/>
      <dgm:t>
        <a:bodyPr/>
        <a:lstStyle/>
        <a:p>
          <a:endParaRPr lang="en-US"/>
        </a:p>
      </dgm:t>
    </dgm:pt>
    <dgm:pt modelId="{673C5E92-DFC3-42D2-9CE2-019CB98439AB}" type="sibTrans" cxnId="{4D4F9AA8-3768-4CAA-BA0F-296F03EC8426}">
      <dgm:prSet/>
      <dgm:spPr/>
      <dgm:t>
        <a:bodyPr/>
        <a:lstStyle/>
        <a:p>
          <a:endParaRPr lang="en-US"/>
        </a:p>
      </dgm:t>
    </dgm:pt>
    <dgm:pt modelId="{20345C0E-D36E-4CF4-8C08-3FB1F6C10748}">
      <dgm:prSet/>
      <dgm:spPr/>
      <dgm:t>
        <a:bodyPr/>
        <a:lstStyle/>
        <a:p>
          <a:r>
            <a:rPr lang="es-CO"/>
            <a:t>Reducción de riesgos.</a:t>
          </a:r>
          <a:endParaRPr lang="en-US"/>
        </a:p>
      </dgm:t>
    </dgm:pt>
    <dgm:pt modelId="{9CBEEA1F-C88D-461A-BA02-66646EF71095}" type="parTrans" cxnId="{6AB150B2-DA08-4A7E-AC34-E4E42752A5FC}">
      <dgm:prSet/>
      <dgm:spPr/>
      <dgm:t>
        <a:bodyPr/>
        <a:lstStyle/>
        <a:p>
          <a:endParaRPr lang="en-US"/>
        </a:p>
      </dgm:t>
    </dgm:pt>
    <dgm:pt modelId="{01B5FEE3-9DC9-4D0F-BA35-738F14A24240}" type="sibTrans" cxnId="{6AB150B2-DA08-4A7E-AC34-E4E42752A5FC}">
      <dgm:prSet/>
      <dgm:spPr/>
      <dgm:t>
        <a:bodyPr/>
        <a:lstStyle/>
        <a:p>
          <a:endParaRPr lang="en-US"/>
        </a:p>
      </dgm:t>
    </dgm:pt>
    <dgm:pt modelId="{19A8B935-59ED-4DEE-82EF-82745C3F73CB}" type="pres">
      <dgm:prSet presAssocID="{C73748FF-45A1-43A7-AEF1-D585C0A79FFC}" presName="diagram" presStyleCnt="0">
        <dgm:presLayoutVars>
          <dgm:dir/>
          <dgm:resizeHandles val="exact"/>
        </dgm:presLayoutVars>
      </dgm:prSet>
      <dgm:spPr/>
    </dgm:pt>
    <dgm:pt modelId="{4F320D84-030E-4866-92A6-630592584570}" type="pres">
      <dgm:prSet presAssocID="{13D52B95-E68D-4B82-AF04-84FC862EC683}" presName="node" presStyleLbl="node1" presStyleIdx="0" presStyleCnt="10">
        <dgm:presLayoutVars>
          <dgm:bulletEnabled val="1"/>
        </dgm:presLayoutVars>
      </dgm:prSet>
      <dgm:spPr/>
    </dgm:pt>
    <dgm:pt modelId="{85CDE58D-8763-4C86-88DB-33CB70709F51}" type="pres">
      <dgm:prSet presAssocID="{114BB673-F098-48C1-BB06-327FF61654A3}" presName="sibTrans" presStyleCnt="0"/>
      <dgm:spPr/>
    </dgm:pt>
    <dgm:pt modelId="{264423E8-63A5-4AC9-ADFA-6CAC972D38C1}" type="pres">
      <dgm:prSet presAssocID="{3824AE8D-4EBC-4592-A7CC-4FEC0D8FF2F6}" presName="node" presStyleLbl="node1" presStyleIdx="1" presStyleCnt="10">
        <dgm:presLayoutVars>
          <dgm:bulletEnabled val="1"/>
        </dgm:presLayoutVars>
      </dgm:prSet>
      <dgm:spPr/>
    </dgm:pt>
    <dgm:pt modelId="{DFC9E190-E6D5-4A18-8650-4309245F9DFA}" type="pres">
      <dgm:prSet presAssocID="{C7F91CAB-194F-49B7-8C6E-27187CCF43C9}" presName="sibTrans" presStyleCnt="0"/>
      <dgm:spPr/>
    </dgm:pt>
    <dgm:pt modelId="{C76107A0-4960-401A-956C-53B0FBB3607C}" type="pres">
      <dgm:prSet presAssocID="{709B9A86-0CC0-4251-A6D5-E9B6EA5AC81C}" presName="node" presStyleLbl="node1" presStyleIdx="2" presStyleCnt="10">
        <dgm:presLayoutVars>
          <dgm:bulletEnabled val="1"/>
        </dgm:presLayoutVars>
      </dgm:prSet>
      <dgm:spPr/>
    </dgm:pt>
    <dgm:pt modelId="{19C925D2-335A-4FE4-9B82-F2EFBC585E70}" type="pres">
      <dgm:prSet presAssocID="{161C9CA0-965A-445F-B057-C60EF81D5BCE}" presName="sibTrans" presStyleCnt="0"/>
      <dgm:spPr/>
    </dgm:pt>
    <dgm:pt modelId="{3E53EC4C-30EB-49A0-A0D7-E5B06944AC60}" type="pres">
      <dgm:prSet presAssocID="{3A6DF696-9C90-43BA-AD1B-64752391819E}" presName="node" presStyleLbl="node1" presStyleIdx="3" presStyleCnt="10">
        <dgm:presLayoutVars>
          <dgm:bulletEnabled val="1"/>
        </dgm:presLayoutVars>
      </dgm:prSet>
      <dgm:spPr/>
    </dgm:pt>
    <dgm:pt modelId="{2103DE81-39FE-4EC2-862B-1AFAF969E221}" type="pres">
      <dgm:prSet presAssocID="{27EC2EB7-BF19-4B5D-91D4-C53D67744767}" presName="sibTrans" presStyleCnt="0"/>
      <dgm:spPr/>
    </dgm:pt>
    <dgm:pt modelId="{B4FD3996-32B4-4A50-B303-E93A5AFF1953}" type="pres">
      <dgm:prSet presAssocID="{3E73D386-C052-4428-848E-4183A4BF196C}" presName="node" presStyleLbl="node1" presStyleIdx="4" presStyleCnt="10">
        <dgm:presLayoutVars>
          <dgm:bulletEnabled val="1"/>
        </dgm:presLayoutVars>
      </dgm:prSet>
      <dgm:spPr/>
    </dgm:pt>
    <dgm:pt modelId="{A5C5B0A3-440D-48B0-9906-F7447C12F44A}" type="pres">
      <dgm:prSet presAssocID="{2254ADB1-0B83-4B79-869D-2A035199E6FB}" presName="sibTrans" presStyleCnt="0"/>
      <dgm:spPr/>
    </dgm:pt>
    <dgm:pt modelId="{C88E6543-7BCD-46C4-86D0-1783AD31525A}" type="pres">
      <dgm:prSet presAssocID="{F4BB4725-DD1D-49CF-93FF-2F528EFB5828}" presName="node" presStyleLbl="node1" presStyleIdx="5" presStyleCnt="10">
        <dgm:presLayoutVars>
          <dgm:bulletEnabled val="1"/>
        </dgm:presLayoutVars>
      </dgm:prSet>
      <dgm:spPr/>
    </dgm:pt>
    <dgm:pt modelId="{FB0ED891-BE12-4E51-AA6C-75AFAC2B76B6}" type="pres">
      <dgm:prSet presAssocID="{EA9DE4F6-F4AD-465C-8CDE-7E9E594ADD77}" presName="sibTrans" presStyleCnt="0"/>
      <dgm:spPr/>
    </dgm:pt>
    <dgm:pt modelId="{F574E72C-18F3-4AB2-97DF-8596CCEEC635}" type="pres">
      <dgm:prSet presAssocID="{1D0422AB-D475-46E6-9CEB-106432B8AD48}" presName="node" presStyleLbl="node1" presStyleIdx="6" presStyleCnt="10">
        <dgm:presLayoutVars>
          <dgm:bulletEnabled val="1"/>
        </dgm:presLayoutVars>
      </dgm:prSet>
      <dgm:spPr/>
    </dgm:pt>
    <dgm:pt modelId="{CE58B593-A6D6-4A7C-B379-B6EAD136573E}" type="pres">
      <dgm:prSet presAssocID="{3FE79FB6-CF47-47A1-9042-30A322D8587E}" presName="sibTrans" presStyleCnt="0"/>
      <dgm:spPr/>
    </dgm:pt>
    <dgm:pt modelId="{877AB67D-990C-4171-B524-56E4DC89EEAC}" type="pres">
      <dgm:prSet presAssocID="{6B635455-B9F2-415A-A9FE-E2048C818D1E}" presName="node" presStyleLbl="node1" presStyleIdx="7" presStyleCnt="10">
        <dgm:presLayoutVars>
          <dgm:bulletEnabled val="1"/>
        </dgm:presLayoutVars>
      </dgm:prSet>
      <dgm:spPr/>
    </dgm:pt>
    <dgm:pt modelId="{1ACC7E77-7FD3-495B-846A-2A329011A800}" type="pres">
      <dgm:prSet presAssocID="{D62C08D0-904C-4108-A15F-A73D1EE0981A}" presName="sibTrans" presStyleCnt="0"/>
      <dgm:spPr/>
    </dgm:pt>
    <dgm:pt modelId="{ECD31BB9-3FCE-4BDB-9504-4233F94D90FE}" type="pres">
      <dgm:prSet presAssocID="{02363A79-8D07-4A18-A8BA-65D5423B0D18}" presName="node" presStyleLbl="node1" presStyleIdx="8" presStyleCnt="10">
        <dgm:presLayoutVars>
          <dgm:bulletEnabled val="1"/>
        </dgm:presLayoutVars>
      </dgm:prSet>
      <dgm:spPr/>
    </dgm:pt>
    <dgm:pt modelId="{0F25E65D-4A10-491B-B422-523738208B74}" type="pres">
      <dgm:prSet presAssocID="{673C5E92-DFC3-42D2-9CE2-019CB98439AB}" presName="sibTrans" presStyleCnt="0"/>
      <dgm:spPr/>
    </dgm:pt>
    <dgm:pt modelId="{9163664D-B918-4577-891C-EEF1A46BA140}" type="pres">
      <dgm:prSet presAssocID="{20345C0E-D36E-4CF4-8C08-3FB1F6C10748}" presName="node" presStyleLbl="node1" presStyleIdx="9" presStyleCnt="10">
        <dgm:presLayoutVars>
          <dgm:bulletEnabled val="1"/>
        </dgm:presLayoutVars>
      </dgm:prSet>
      <dgm:spPr/>
    </dgm:pt>
  </dgm:ptLst>
  <dgm:cxnLst>
    <dgm:cxn modelId="{4BC72E0C-715E-4385-BC93-9D167F3176F6}" srcId="{C73748FF-45A1-43A7-AEF1-D585C0A79FFC}" destId="{3E73D386-C052-4428-848E-4183A4BF196C}" srcOrd="4" destOrd="0" parTransId="{9E213C58-0952-4AB5-96B6-0B08AC392FB7}" sibTransId="{2254ADB1-0B83-4B79-869D-2A035199E6FB}"/>
    <dgm:cxn modelId="{39981310-64BA-4F5B-975F-98B27B47F671}" type="presOf" srcId="{3A6DF696-9C90-43BA-AD1B-64752391819E}" destId="{3E53EC4C-30EB-49A0-A0D7-E5B06944AC60}" srcOrd="0" destOrd="0" presId="urn:microsoft.com/office/officeart/2005/8/layout/default"/>
    <dgm:cxn modelId="{9DEDAC13-74D2-4CE3-B7AA-DB0D5BB23925}" srcId="{C73748FF-45A1-43A7-AEF1-D585C0A79FFC}" destId="{F4BB4725-DD1D-49CF-93FF-2F528EFB5828}" srcOrd="5" destOrd="0" parTransId="{89C135B8-0128-49C5-B067-6DCF3EC4F65D}" sibTransId="{EA9DE4F6-F4AD-465C-8CDE-7E9E594ADD77}"/>
    <dgm:cxn modelId="{34525226-8573-41BA-9393-6C8918EE41D0}" type="presOf" srcId="{3824AE8D-4EBC-4592-A7CC-4FEC0D8FF2F6}" destId="{264423E8-63A5-4AC9-ADFA-6CAC972D38C1}" srcOrd="0" destOrd="0" presId="urn:microsoft.com/office/officeart/2005/8/layout/default"/>
    <dgm:cxn modelId="{EBC92B37-8C6C-429B-AE45-332FAD6968E4}" srcId="{C73748FF-45A1-43A7-AEF1-D585C0A79FFC}" destId="{709B9A86-0CC0-4251-A6D5-E9B6EA5AC81C}" srcOrd="2" destOrd="0" parTransId="{8AA691BB-7F2F-4238-830E-F548152B1C2B}" sibTransId="{161C9CA0-965A-445F-B057-C60EF81D5BCE}"/>
    <dgm:cxn modelId="{82BF423C-A3FF-44CF-8433-A80F0B448EFD}" type="presOf" srcId="{709B9A86-0CC0-4251-A6D5-E9B6EA5AC81C}" destId="{C76107A0-4960-401A-956C-53B0FBB3607C}" srcOrd="0" destOrd="0" presId="urn:microsoft.com/office/officeart/2005/8/layout/default"/>
    <dgm:cxn modelId="{4877E965-6E15-47E9-A3A9-354D27B41861}" type="presOf" srcId="{20345C0E-D36E-4CF4-8C08-3FB1F6C10748}" destId="{9163664D-B918-4577-891C-EEF1A46BA140}" srcOrd="0" destOrd="0" presId="urn:microsoft.com/office/officeart/2005/8/layout/default"/>
    <dgm:cxn modelId="{D2D30B47-DEB3-4BDA-A065-2EA8CAC650C0}" type="presOf" srcId="{1D0422AB-D475-46E6-9CEB-106432B8AD48}" destId="{F574E72C-18F3-4AB2-97DF-8596CCEEC635}" srcOrd="0" destOrd="0" presId="urn:microsoft.com/office/officeart/2005/8/layout/default"/>
    <dgm:cxn modelId="{49AF7C48-261A-42FD-994E-8CED13D03462}" srcId="{C73748FF-45A1-43A7-AEF1-D585C0A79FFC}" destId="{6B635455-B9F2-415A-A9FE-E2048C818D1E}" srcOrd="7" destOrd="0" parTransId="{97E23644-276D-43D5-AC5D-ECF0771E63C8}" sibTransId="{D62C08D0-904C-4108-A15F-A73D1EE0981A}"/>
    <dgm:cxn modelId="{88BB9348-8720-4810-BE6E-4CC0DFF69B56}" type="presOf" srcId="{F4BB4725-DD1D-49CF-93FF-2F528EFB5828}" destId="{C88E6543-7BCD-46C4-86D0-1783AD31525A}" srcOrd="0" destOrd="0" presId="urn:microsoft.com/office/officeart/2005/8/layout/default"/>
    <dgm:cxn modelId="{0FABFF4B-66B0-4ADE-A71C-7F1C1FDC48B7}" type="presOf" srcId="{3E73D386-C052-4428-848E-4183A4BF196C}" destId="{B4FD3996-32B4-4A50-B303-E93A5AFF1953}" srcOrd="0" destOrd="0" presId="urn:microsoft.com/office/officeart/2005/8/layout/default"/>
    <dgm:cxn modelId="{636A634D-B475-40B7-BCA3-DAFB7333F403}" srcId="{C73748FF-45A1-43A7-AEF1-D585C0A79FFC}" destId="{13D52B95-E68D-4B82-AF04-84FC862EC683}" srcOrd="0" destOrd="0" parTransId="{E099B2E6-27CC-4F66-9661-2EE5433C995C}" sibTransId="{114BB673-F098-48C1-BB06-327FF61654A3}"/>
    <dgm:cxn modelId="{A2337F78-54DE-495F-AF9B-991F9C65019D}" srcId="{C73748FF-45A1-43A7-AEF1-D585C0A79FFC}" destId="{3A6DF696-9C90-43BA-AD1B-64752391819E}" srcOrd="3" destOrd="0" parTransId="{97FB9B21-3E54-4311-887B-F6E5900C9F1E}" sibTransId="{27EC2EB7-BF19-4B5D-91D4-C53D67744767}"/>
    <dgm:cxn modelId="{2A0EBD98-BFED-4505-AEB7-1E8B3520B89D}" srcId="{C73748FF-45A1-43A7-AEF1-D585C0A79FFC}" destId="{3824AE8D-4EBC-4592-A7CC-4FEC0D8FF2F6}" srcOrd="1" destOrd="0" parTransId="{CCE44AA8-EA23-4BEC-BCAA-1A1F1283B11B}" sibTransId="{C7F91CAB-194F-49B7-8C6E-27187CCF43C9}"/>
    <dgm:cxn modelId="{024711A5-1CF6-4F13-BB57-DF3286698F0D}" type="presOf" srcId="{13D52B95-E68D-4B82-AF04-84FC862EC683}" destId="{4F320D84-030E-4866-92A6-630592584570}" srcOrd="0" destOrd="0" presId="urn:microsoft.com/office/officeart/2005/8/layout/default"/>
    <dgm:cxn modelId="{4D4F9AA8-3768-4CAA-BA0F-296F03EC8426}" srcId="{C73748FF-45A1-43A7-AEF1-D585C0A79FFC}" destId="{02363A79-8D07-4A18-A8BA-65D5423B0D18}" srcOrd="8" destOrd="0" parTransId="{12CD7852-FB88-4E84-9C65-969F1C3C645D}" sibTransId="{673C5E92-DFC3-42D2-9CE2-019CB98439AB}"/>
    <dgm:cxn modelId="{AF1638A9-5421-4F8C-8E76-39E831E2FDE8}" type="presOf" srcId="{6B635455-B9F2-415A-A9FE-E2048C818D1E}" destId="{877AB67D-990C-4171-B524-56E4DC89EEAC}" srcOrd="0" destOrd="0" presId="urn:microsoft.com/office/officeart/2005/8/layout/default"/>
    <dgm:cxn modelId="{6AB150B2-DA08-4A7E-AC34-E4E42752A5FC}" srcId="{C73748FF-45A1-43A7-AEF1-D585C0A79FFC}" destId="{20345C0E-D36E-4CF4-8C08-3FB1F6C10748}" srcOrd="9" destOrd="0" parTransId="{9CBEEA1F-C88D-461A-BA02-66646EF71095}" sibTransId="{01B5FEE3-9DC9-4D0F-BA35-738F14A24240}"/>
    <dgm:cxn modelId="{C106F6DC-EDF8-4B39-98F4-FCB2EB82FCA7}" type="presOf" srcId="{C73748FF-45A1-43A7-AEF1-D585C0A79FFC}" destId="{19A8B935-59ED-4DEE-82EF-82745C3F73CB}" srcOrd="0" destOrd="0" presId="urn:microsoft.com/office/officeart/2005/8/layout/default"/>
    <dgm:cxn modelId="{4363D4EC-4DDE-41A6-9DCE-D4816E3003EA}" srcId="{C73748FF-45A1-43A7-AEF1-D585C0A79FFC}" destId="{1D0422AB-D475-46E6-9CEB-106432B8AD48}" srcOrd="6" destOrd="0" parTransId="{599D099F-AB2D-4E77-AF65-8BB445F509E0}" sibTransId="{3FE79FB6-CF47-47A1-9042-30A322D8587E}"/>
    <dgm:cxn modelId="{7D1BFAF9-D1CB-48C4-B716-4E026BE6EA5D}" type="presOf" srcId="{02363A79-8D07-4A18-A8BA-65D5423B0D18}" destId="{ECD31BB9-3FCE-4BDB-9504-4233F94D90FE}" srcOrd="0" destOrd="0" presId="urn:microsoft.com/office/officeart/2005/8/layout/default"/>
    <dgm:cxn modelId="{EF52541B-FE88-4008-A932-A3A08A0FDBE5}" type="presParOf" srcId="{19A8B935-59ED-4DEE-82EF-82745C3F73CB}" destId="{4F320D84-030E-4866-92A6-630592584570}" srcOrd="0" destOrd="0" presId="urn:microsoft.com/office/officeart/2005/8/layout/default"/>
    <dgm:cxn modelId="{D5F9567D-C54A-4304-8C72-00133176C498}" type="presParOf" srcId="{19A8B935-59ED-4DEE-82EF-82745C3F73CB}" destId="{85CDE58D-8763-4C86-88DB-33CB70709F51}" srcOrd="1" destOrd="0" presId="urn:microsoft.com/office/officeart/2005/8/layout/default"/>
    <dgm:cxn modelId="{80AEFF9E-5945-4A7A-BBB1-2918342A4A5F}" type="presParOf" srcId="{19A8B935-59ED-4DEE-82EF-82745C3F73CB}" destId="{264423E8-63A5-4AC9-ADFA-6CAC972D38C1}" srcOrd="2" destOrd="0" presId="urn:microsoft.com/office/officeart/2005/8/layout/default"/>
    <dgm:cxn modelId="{ED343886-AE33-48DA-9310-A06798528849}" type="presParOf" srcId="{19A8B935-59ED-4DEE-82EF-82745C3F73CB}" destId="{DFC9E190-E6D5-4A18-8650-4309245F9DFA}" srcOrd="3" destOrd="0" presId="urn:microsoft.com/office/officeart/2005/8/layout/default"/>
    <dgm:cxn modelId="{DF3279F5-7376-488B-AA8E-DE580DAC6CBF}" type="presParOf" srcId="{19A8B935-59ED-4DEE-82EF-82745C3F73CB}" destId="{C76107A0-4960-401A-956C-53B0FBB3607C}" srcOrd="4" destOrd="0" presId="urn:microsoft.com/office/officeart/2005/8/layout/default"/>
    <dgm:cxn modelId="{880331AE-B190-462E-91F3-56C051A6E34A}" type="presParOf" srcId="{19A8B935-59ED-4DEE-82EF-82745C3F73CB}" destId="{19C925D2-335A-4FE4-9B82-F2EFBC585E70}" srcOrd="5" destOrd="0" presId="urn:microsoft.com/office/officeart/2005/8/layout/default"/>
    <dgm:cxn modelId="{B391149F-8259-4E15-9491-2D658D2E6C40}" type="presParOf" srcId="{19A8B935-59ED-4DEE-82EF-82745C3F73CB}" destId="{3E53EC4C-30EB-49A0-A0D7-E5B06944AC60}" srcOrd="6" destOrd="0" presId="urn:microsoft.com/office/officeart/2005/8/layout/default"/>
    <dgm:cxn modelId="{913D14F9-5634-4621-BB12-E33BF1E40EC6}" type="presParOf" srcId="{19A8B935-59ED-4DEE-82EF-82745C3F73CB}" destId="{2103DE81-39FE-4EC2-862B-1AFAF969E221}" srcOrd="7" destOrd="0" presId="urn:microsoft.com/office/officeart/2005/8/layout/default"/>
    <dgm:cxn modelId="{634911EA-28A0-4144-8E08-996C5113D1EB}" type="presParOf" srcId="{19A8B935-59ED-4DEE-82EF-82745C3F73CB}" destId="{B4FD3996-32B4-4A50-B303-E93A5AFF1953}" srcOrd="8" destOrd="0" presId="urn:microsoft.com/office/officeart/2005/8/layout/default"/>
    <dgm:cxn modelId="{4D8E1E58-829D-458C-9F28-51C36617C6E5}" type="presParOf" srcId="{19A8B935-59ED-4DEE-82EF-82745C3F73CB}" destId="{A5C5B0A3-440D-48B0-9906-F7447C12F44A}" srcOrd="9" destOrd="0" presId="urn:microsoft.com/office/officeart/2005/8/layout/default"/>
    <dgm:cxn modelId="{9311F8B4-96D5-4C20-AD6E-046DC12ADF8A}" type="presParOf" srcId="{19A8B935-59ED-4DEE-82EF-82745C3F73CB}" destId="{C88E6543-7BCD-46C4-86D0-1783AD31525A}" srcOrd="10" destOrd="0" presId="urn:microsoft.com/office/officeart/2005/8/layout/default"/>
    <dgm:cxn modelId="{AC0B48A8-F0ED-499A-893E-862C620D8342}" type="presParOf" srcId="{19A8B935-59ED-4DEE-82EF-82745C3F73CB}" destId="{FB0ED891-BE12-4E51-AA6C-75AFAC2B76B6}" srcOrd="11" destOrd="0" presId="urn:microsoft.com/office/officeart/2005/8/layout/default"/>
    <dgm:cxn modelId="{DE04B849-CFB0-49F2-B98B-BD74574F2299}" type="presParOf" srcId="{19A8B935-59ED-4DEE-82EF-82745C3F73CB}" destId="{F574E72C-18F3-4AB2-97DF-8596CCEEC635}" srcOrd="12" destOrd="0" presId="urn:microsoft.com/office/officeart/2005/8/layout/default"/>
    <dgm:cxn modelId="{C7821235-32F0-49CF-A2C9-FE7E336C2DE2}" type="presParOf" srcId="{19A8B935-59ED-4DEE-82EF-82745C3F73CB}" destId="{CE58B593-A6D6-4A7C-B379-B6EAD136573E}" srcOrd="13" destOrd="0" presId="urn:microsoft.com/office/officeart/2005/8/layout/default"/>
    <dgm:cxn modelId="{ED0B070B-4209-4FC2-9333-99DC1A5EC30B}" type="presParOf" srcId="{19A8B935-59ED-4DEE-82EF-82745C3F73CB}" destId="{877AB67D-990C-4171-B524-56E4DC89EEAC}" srcOrd="14" destOrd="0" presId="urn:microsoft.com/office/officeart/2005/8/layout/default"/>
    <dgm:cxn modelId="{75F56DCF-DFEA-4FCF-9F17-97B3E63BCA9D}" type="presParOf" srcId="{19A8B935-59ED-4DEE-82EF-82745C3F73CB}" destId="{1ACC7E77-7FD3-495B-846A-2A329011A800}" srcOrd="15" destOrd="0" presId="urn:microsoft.com/office/officeart/2005/8/layout/default"/>
    <dgm:cxn modelId="{0B6FDD4C-BE5B-4999-85B3-1FFF1609E387}" type="presParOf" srcId="{19A8B935-59ED-4DEE-82EF-82745C3F73CB}" destId="{ECD31BB9-3FCE-4BDB-9504-4233F94D90FE}" srcOrd="16" destOrd="0" presId="urn:microsoft.com/office/officeart/2005/8/layout/default"/>
    <dgm:cxn modelId="{2A0BC8B1-0C7C-4DC5-8C19-2FF521A4A8F2}" type="presParOf" srcId="{19A8B935-59ED-4DEE-82EF-82745C3F73CB}" destId="{0F25E65D-4A10-491B-B422-523738208B74}" srcOrd="17" destOrd="0" presId="urn:microsoft.com/office/officeart/2005/8/layout/default"/>
    <dgm:cxn modelId="{948EE19F-2624-4E07-ACBE-7F8638FCE86D}" type="presParOf" srcId="{19A8B935-59ED-4DEE-82EF-82745C3F73CB}" destId="{9163664D-B918-4577-891C-EEF1A46BA140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48636D-AD33-461A-B463-48DF9C8C1DB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983AAF3-E7A0-4679-8952-EFF9D2103449}">
      <dgm:prSet/>
      <dgm:spPr/>
      <dgm:t>
        <a:bodyPr/>
        <a:lstStyle/>
        <a:p>
          <a:r>
            <a:rPr lang="es-CO" b="0" i="0"/>
            <a:t>Procesamiento de datos en tiempo real para determinar la </a:t>
          </a:r>
          <a:r>
            <a:rPr lang="es-CO" b="1" i="0"/>
            <a:t>eficiencia de procesos industriales</a:t>
          </a:r>
          <a:endParaRPr lang="en-US"/>
        </a:p>
      </dgm:t>
    </dgm:pt>
    <dgm:pt modelId="{D52B2374-38A3-4C2F-A7F1-A33A6B3F3AB3}" type="parTrans" cxnId="{25F0EAED-309F-47EB-A03C-2F3BAE7D876F}">
      <dgm:prSet/>
      <dgm:spPr/>
      <dgm:t>
        <a:bodyPr/>
        <a:lstStyle/>
        <a:p>
          <a:endParaRPr lang="en-US"/>
        </a:p>
      </dgm:t>
    </dgm:pt>
    <dgm:pt modelId="{EA65241D-C40B-41D3-B417-5F1466D904EB}" type="sibTrans" cxnId="{25F0EAED-309F-47EB-A03C-2F3BAE7D876F}">
      <dgm:prSet/>
      <dgm:spPr/>
      <dgm:t>
        <a:bodyPr/>
        <a:lstStyle/>
        <a:p>
          <a:endParaRPr lang="en-US"/>
        </a:p>
      </dgm:t>
    </dgm:pt>
    <dgm:pt modelId="{0A1E8C29-CBA9-4210-B48E-9E2F6A4BA921}">
      <dgm:prSet/>
      <dgm:spPr/>
      <dgm:t>
        <a:bodyPr/>
        <a:lstStyle/>
        <a:p>
          <a:r>
            <a:rPr lang="es-CO" b="0" i="0"/>
            <a:t>Mezcla de datos generados por procesos por lotes (por ejemplo, datos de un ERP o CRM) con datos generados en tiempo real para realizar </a:t>
          </a:r>
          <a:r>
            <a:rPr lang="es-CO" b="1" i="0"/>
            <a:t>análisis financieros</a:t>
          </a:r>
          <a:endParaRPr lang="en-US"/>
        </a:p>
      </dgm:t>
    </dgm:pt>
    <dgm:pt modelId="{26FAFB5F-840E-48F8-BA07-8856E1400D82}" type="parTrans" cxnId="{CB4FBE12-0255-458E-A378-638C1C5B616A}">
      <dgm:prSet/>
      <dgm:spPr/>
      <dgm:t>
        <a:bodyPr/>
        <a:lstStyle/>
        <a:p>
          <a:endParaRPr lang="en-US"/>
        </a:p>
      </dgm:t>
    </dgm:pt>
    <dgm:pt modelId="{1635BBAA-28C8-4369-95F5-E456E6D9B162}" type="sibTrans" cxnId="{CB4FBE12-0255-458E-A378-638C1C5B616A}">
      <dgm:prSet/>
      <dgm:spPr/>
      <dgm:t>
        <a:bodyPr/>
        <a:lstStyle/>
        <a:p>
          <a:endParaRPr lang="en-US"/>
        </a:p>
      </dgm:t>
    </dgm:pt>
    <dgm:pt modelId="{655646BB-1FE2-444A-B703-8DFB3FA42475}">
      <dgm:prSet/>
      <dgm:spPr/>
      <dgm:t>
        <a:bodyPr/>
        <a:lstStyle/>
        <a:p>
          <a:r>
            <a:rPr lang="es-CO" b="0" i="0"/>
            <a:t>Generación de </a:t>
          </a:r>
          <a:r>
            <a:rPr lang="es-CO" b="1" i="0"/>
            <a:t>cuadros de mando</a:t>
          </a:r>
          <a:r>
            <a:rPr lang="es-CO" b="0" i="0"/>
            <a:t> que se actualicen a medida que los datos van siendo generado y procesados</a:t>
          </a:r>
          <a:endParaRPr lang="en-US"/>
        </a:p>
      </dgm:t>
    </dgm:pt>
    <dgm:pt modelId="{ECA6F3BD-AF87-4629-800D-39868964FB0A}" type="parTrans" cxnId="{512DA076-78CF-4D94-A645-B382757069D0}">
      <dgm:prSet/>
      <dgm:spPr/>
      <dgm:t>
        <a:bodyPr/>
        <a:lstStyle/>
        <a:p>
          <a:endParaRPr lang="en-US"/>
        </a:p>
      </dgm:t>
    </dgm:pt>
    <dgm:pt modelId="{80D51154-BAEB-4918-A280-4B17BBD1BA06}" type="sibTrans" cxnId="{512DA076-78CF-4D94-A645-B382757069D0}">
      <dgm:prSet/>
      <dgm:spPr/>
      <dgm:t>
        <a:bodyPr/>
        <a:lstStyle/>
        <a:p>
          <a:endParaRPr lang="en-US"/>
        </a:p>
      </dgm:t>
    </dgm:pt>
    <dgm:pt modelId="{688EFA7E-67DB-450C-925E-0403281EEB40}">
      <dgm:prSet/>
      <dgm:spPr/>
      <dgm:t>
        <a:bodyPr/>
        <a:lstStyle/>
        <a:p>
          <a:r>
            <a:rPr lang="es-CO" b="1" i="0"/>
            <a:t>Análisis de incidencias</a:t>
          </a:r>
          <a:r>
            <a:rPr lang="es-CO" b="0" i="0"/>
            <a:t> que permitan generar planes de mantenimiento predictivo a partir de datos generados por dispositivos IoT</a:t>
          </a:r>
          <a:endParaRPr lang="en-US"/>
        </a:p>
      </dgm:t>
    </dgm:pt>
    <dgm:pt modelId="{146548A6-1734-4327-9FB7-B009F6FCF951}" type="parTrans" cxnId="{B5DCA454-7C82-4C4B-88D3-3196E163CF3F}">
      <dgm:prSet/>
      <dgm:spPr/>
      <dgm:t>
        <a:bodyPr/>
        <a:lstStyle/>
        <a:p>
          <a:endParaRPr lang="en-US"/>
        </a:p>
      </dgm:t>
    </dgm:pt>
    <dgm:pt modelId="{0A944109-7EFD-465A-8EB1-F1C2953C90D4}" type="sibTrans" cxnId="{B5DCA454-7C82-4C4B-88D3-3196E163CF3F}">
      <dgm:prSet/>
      <dgm:spPr/>
      <dgm:t>
        <a:bodyPr/>
        <a:lstStyle/>
        <a:p>
          <a:endParaRPr lang="en-US"/>
        </a:p>
      </dgm:t>
    </dgm:pt>
    <dgm:pt modelId="{8AD014B1-278F-483A-939A-E103BE5DC9B9}">
      <dgm:prSet/>
      <dgm:spPr/>
      <dgm:t>
        <a:bodyPr/>
        <a:lstStyle/>
        <a:p>
          <a:r>
            <a:rPr lang="es-CO" b="1" i="0"/>
            <a:t>Optimización de procesos</a:t>
          </a:r>
          <a:r>
            <a:rPr lang="es-CO" b="0" i="0"/>
            <a:t>, como, por ejemplo, optimización de rutas o reasignación de recursos con tiempos de respuesta casi inmediatos</a:t>
          </a:r>
          <a:endParaRPr lang="en-US"/>
        </a:p>
      </dgm:t>
    </dgm:pt>
    <dgm:pt modelId="{5C6B70B2-AA90-46E5-AB95-1480B6CC81BB}" type="parTrans" cxnId="{E613CFC0-4E38-4837-9369-94B55E11FDF2}">
      <dgm:prSet/>
      <dgm:spPr/>
      <dgm:t>
        <a:bodyPr/>
        <a:lstStyle/>
        <a:p>
          <a:endParaRPr lang="en-US"/>
        </a:p>
      </dgm:t>
    </dgm:pt>
    <dgm:pt modelId="{E6366007-30AB-4D3A-9EE5-70D4CDCAD17D}" type="sibTrans" cxnId="{E613CFC0-4E38-4837-9369-94B55E11FDF2}">
      <dgm:prSet/>
      <dgm:spPr/>
      <dgm:t>
        <a:bodyPr/>
        <a:lstStyle/>
        <a:p>
          <a:endParaRPr lang="en-US"/>
        </a:p>
      </dgm:t>
    </dgm:pt>
    <dgm:pt modelId="{33BBB5FC-0C9A-4433-B75B-B1D08C362025}">
      <dgm:prSet/>
      <dgm:spPr/>
      <dgm:t>
        <a:bodyPr/>
        <a:lstStyle/>
        <a:p>
          <a:r>
            <a:rPr lang="es-CO" b="1" i="0"/>
            <a:t>Análisis de tendencias</a:t>
          </a:r>
          <a:r>
            <a:rPr lang="es-CO" b="0" i="0"/>
            <a:t> y </a:t>
          </a:r>
          <a:r>
            <a:rPr lang="es-CO" b="1" i="0"/>
            <a:t>generación de recomendaciones</a:t>
          </a:r>
          <a:r>
            <a:rPr lang="es-CO" b="0" i="0"/>
            <a:t> a partir de la operativa habitual</a:t>
          </a:r>
          <a:endParaRPr lang="en-US"/>
        </a:p>
      </dgm:t>
    </dgm:pt>
    <dgm:pt modelId="{6507FCEF-32B6-4DCB-90EF-066CABBC1B4A}" type="parTrans" cxnId="{3BE9C6D6-02A5-49A4-83EF-3C4FB8050934}">
      <dgm:prSet/>
      <dgm:spPr/>
      <dgm:t>
        <a:bodyPr/>
        <a:lstStyle/>
        <a:p>
          <a:endParaRPr lang="en-US"/>
        </a:p>
      </dgm:t>
    </dgm:pt>
    <dgm:pt modelId="{6AB0EA49-A8D0-4C92-A9B1-47821A13047E}" type="sibTrans" cxnId="{3BE9C6D6-02A5-49A4-83EF-3C4FB8050934}">
      <dgm:prSet/>
      <dgm:spPr/>
      <dgm:t>
        <a:bodyPr/>
        <a:lstStyle/>
        <a:p>
          <a:endParaRPr lang="en-US"/>
        </a:p>
      </dgm:t>
    </dgm:pt>
    <dgm:pt modelId="{5805EC87-E539-4A33-A2DA-8B6341B17FD4}" type="pres">
      <dgm:prSet presAssocID="{6848636D-AD33-461A-B463-48DF9C8C1DBF}" presName="diagram" presStyleCnt="0">
        <dgm:presLayoutVars>
          <dgm:dir/>
          <dgm:resizeHandles val="exact"/>
        </dgm:presLayoutVars>
      </dgm:prSet>
      <dgm:spPr/>
    </dgm:pt>
    <dgm:pt modelId="{9DFF0FF2-21A9-4B08-B4B9-6BB38B5946B6}" type="pres">
      <dgm:prSet presAssocID="{9983AAF3-E7A0-4679-8952-EFF9D2103449}" presName="node" presStyleLbl="node1" presStyleIdx="0" presStyleCnt="6">
        <dgm:presLayoutVars>
          <dgm:bulletEnabled val="1"/>
        </dgm:presLayoutVars>
      </dgm:prSet>
      <dgm:spPr/>
    </dgm:pt>
    <dgm:pt modelId="{EEA67C93-CF5A-48E9-AB60-B1F4C9FD2F88}" type="pres">
      <dgm:prSet presAssocID="{EA65241D-C40B-41D3-B417-5F1466D904EB}" presName="sibTrans" presStyleCnt="0"/>
      <dgm:spPr/>
    </dgm:pt>
    <dgm:pt modelId="{C6FE08CF-04D7-46A6-AF0F-47FDCF8A648A}" type="pres">
      <dgm:prSet presAssocID="{0A1E8C29-CBA9-4210-B48E-9E2F6A4BA921}" presName="node" presStyleLbl="node1" presStyleIdx="1" presStyleCnt="6">
        <dgm:presLayoutVars>
          <dgm:bulletEnabled val="1"/>
        </dgm:presLayoutVars>
      </dgm:prSet>
      <dgm:spPr/>
    </dgm:pt>
    <dgm:pt modelId="{B6415C56-2809-4E61-B338-467809EB94CB}" type="pres">
      <dgm:prSet presAssocID="{1635BBAA-28C8-4369-95F5-E456E6D9B162}" presName="sibTrans" presStyleCnt="0"/>
      <dgm:spPr/>
    </dgm:pt>
    <dgm:pt modelId="{818819CD-5C8A-4E23-873A-C9EC225CD43D}" type="pres">
      <dgm:prSet presAssocID="{655646BB-1FE2-444A-B703-8DFB3FA42475}" presName="node" presStyleLbl="node1" presStyleIdx="2" presStyleCnt="6">
        <dgm:presLayoutVars>
          <dgm:bulletEnabled val="1"/>
        </dgm:presLayoutVars>
      </dgm:prSet>
      <dgm:spPr/>
    </dgm:pt>
    <dgm:pt modelId="{59F26CFA-694A-4A85-8FAB-F99A9D863556}" type="pres">
      <dgm:prSet presAssocID="{80D51154-BAEB-4918-A280-4B17BBD1BA06}" presName="sibTrans" presStyleCnt="0"/>
      <dgm:spPr/>
    </dgm:pt>
    <dgm:pt modelId="{F3D2791E-EEDD-4061-B526-FC81B0B9707D}" type="pres">
      <dgm:prSet presAssocID="{688EFA7E-67DB-450C-925E-0403281EEB40}" presName="node" presStyleLbl="node1" presStyleIdx="3" presStyleCnt="6">
        <dgm:presLayoutVars>
          <dgm:bulletEnabled val="1"/>
        </dgm:presLayoutVars>
      </dgm:prSet>
      <dgm:spPr/>
    </dgm:pt>
    <dgm:pt modelId="{23350FD3-9840-410B-91D5-82DA36EE019A}" type="pres">
      <dgm:prSet presAssocID="{0A944109-7EFD-465A-8EB1-F1C2953C90D4}" presName="sibTrans" presStyleCnt="0"/>
      <dgm:spPr/>
    </dgm:pt>
    <dgm:pt modelId="{EDA64350-A982-4297-A577-0DAD756C1EEE}" type="pres">
      <dgm:prSet presAssocID="{8AD014B1-278F-483A-939A-E103BE5DC9B9}" presName="node" presStyleLbl="node1" presStyleIdx="4" presStyleCnt="6">
        <dgm:presLayoutVars>
          <dgm:bulletEnabled val="1"/>
        </dgm:presLayoutVars>
      </dgm:prSet>
      <dgm:spPr/>
    </dgm:pt>
    <dgm:pt modelId="{E3D36E88-C585-4735-AF5E-BA3F3E046854}" type="pres">
      <dgm:prSet presAssocID="{E6366007-30AB-4D3A-9EE5-70D4CDCAD17D}" presName="sibTrans" presStyleCnt="0"/>
      <dgm:spPr/>
    </dgm:pt>
    <dgm:pt modelId="{03ACEF60-FC6B-490A-8D07-53FCA7B5448D}" type="pres">
      <dgm:prSet presAssocID="{33BBB5FC-0C9A-4433-B75B-B1D08C362025}" presName="node" presStyleLbl="node1" presStyleIdx="5" presStyleCnt="6">
        <dgm:presLayoutVars>
          <dgm:bulletEnabled val="1"/>
        </dgm:presLayoutVars>
      </dgm:prSet>
      <dgm:spPr/>
    </dgm:pt>
  </dgm:ptLst>
  <dgm:cxnLst>
    <dgm:cxn modelId="{CB4FBE12-0255-458E-A378-638C1C5B616A}" srcId="{6848636D-AD33-461A-B463-48DF9C8C1DBF}" destId="{0A1E8C29-CBA9-4210-B48E-9E2F6A4BA921}" srcOrd="1" destOrd="0" parTransId="{26FAFB5F-840E-48F8-BA07-8856E1400D82}" sibTransId="{1635BBAA-28C8-4369-95F5-E456E6D9B162}"/>
    <dgm:cxn modelId="{2338E21E-6819-4322-A877-701749AB99C2}" type="presOf" srcId="{0A1E8C29-CBA9-4210-B48E-9E2F6A4BA921}" destId="{C6FE08CF-04D7-46A6-AF0F-47FDCF8A648A}" srcOrd="0" destOrd="0" presId="urn:microsoft.com/office/officeart/2005/8/layout/default"/>
    <dgm:cxn modelId="{A01B352B-766E-4596-8E0E-957C63668A80}" type="presOf" srcId="{33BBB5FC-0C9A-4433-B75B-B1D08C362025}" destId="{03ACEF60-FC6B-490A-8D07-53FCA7B5448D}" srcOrd="0" destOrd="0" presId="urn:microsoft.com/office/officeart/2005/8/layout/default"/>
    <dgm:cxn modelId="{73962367-F6D8-475F-8E33-266814F31D48}" type="presOf" srcId="{6848636D-AD33-461A-B463-48DF9C8C1DBF}" destId="{5805EC87-E539-4A33-A2DA-8B6341B17FD4}" srcOrd="0" destOrd="0" presId="urn:microsoft.com/office/officeart/2005/8/layout/default"/>
    <dgm:cxn modelId="{0438794A-AA5E-4A03-B0F4-484651B590A2}" type="presOf" srcId="{9983AAF3-E7A0-4679-8952-EFF9D2103449}" destId="{9DFF0FF2-21A9-4B08-B4B9-6BB38B5946B6}" srcOrd="0" destOrd="0" presId="urn:microsoft.com/office/officeart/2005/8/layout/default"/>
    <dgm:cxn modelId="{B5DCA454-7C82-4C4B-88D3-3196E163CF3F}" srcId="{6848636D-AD33-461A-B463-48DF9C8C1DBF}" destId="{688EFA7E-67DB-450C-925E-0403281EEB40}" srcOrd="3" destOrd="0" parTransId="{146548A6-1734-4327-9FB7-B009F6FCF951}" sibTransId="{0A944109-7EFD-465A-8EB1-F1C2953C90D4}"/>
    <dgm:cxn modelId="{512DA076-78CF-4D94-A645-B382757069D0}" srcId="{6848636D-AD33-461A-B463-48DF9C8C1DBF}" destId="{655646BB-1FE2-444A-B703-8DFB3FA42475}" srcOrd="2" destOrd="0" parTransId="{ECA6F3BD-AF87-4629-800D-39868964FB0A}" sibTransId="{80D51154-BAEB-4918-A280-4B17BBD1BA06}"/>
    <dgm:cxn modelId="{7EAF228F-7CB0-43C5-B2E5-EBB2AF78B6B8}" type="presOf" srcId="{655646BB-1FE2-444A-B703-8DFB3FA42475}" destId="{818819CD-5C8A-4E23-873A-C9EC225CD43D}" srcOrd="0" destOrd="0" presId="urn:microsoft.com/office/officeart/2005/8/layout/default"/>
    <dgm:cxn modelId="{C8908593-0CC1-4F1E-A51C-108491954912}" type="presOf" srcId="{8AD014B1-278F-483A-939A-E103BE5DC9B9}" destId="{EDA64350-A982-4297-A577-0DAD756C1EEE}" srcOrd="0" destOrd="0" presId="urn:microsoft.com/office/officeart/2005/8/layout/default"/>
    <dgm:cxn modelId="{E613CFC0-4E38-4837-9369-94B55E11FDF2}" srcId="{6848636D-AD33-461A-B463-48DF9C8C1DBF}" destId="{8AD014B1-278F-483A-939A-E103BE5DC9B9}" srcOrd="4" destOrd="0" parTransId="{5C6B70B2-AA90-46E5-AB95-1480B6CC81BB}" sibTransId="{E6366007-30AB-4D3A-9EE5-70D4CDCAD17D}"/>
    <dgm:cxn modelId="{8C5D53CF-B610-408E-B0C6-C6B9598353B8}" type="presOf" srcId="{688EFA7E-67DB-450C-925E-0403281EEB40}" destId="{F3D2791E-EEDD-4061-B526-FC81B0B9707D}" srcOrd="0" destOrd="0" presId="urn:microsoft.com/office/officeart/2005/8/layout/default"/>
    <dgm:cxn modelId="{3BE9C6D6-02A5-49A4-83EF-3C4FB8050934}" srcId="{6848636D-AD33-461A-B463-48DF9C8C1DBF}" destId="{33BBB5FC-0C9A-4433-B75B-B1D08C362025}" srcOrd="5" destOrd="0" parTransId="{6507FCEF-32B6-4DCB-90EF-066CABBC1B4A}" sibTransId="{6AB0EA49-A8D0-4C92-A9B1-47821A13047E}"/>
    <dgm:cxn modelId="{25F0EAED-309F-47EB-A03C-2F3BAE7D876F}" srcId="{6848636D-AD33-461A-B463-48DF9C8C1DBF}" destId="{9983AAF3-E7A0-4679-8952-EFF9D2103449}" srcOrd="0" destOrd="0" parTransId="{D52B2374-38A3-4C2F-A7F1-A33A6B3F3AB3}" sibTransId="{EA65241D-C40B-41D3-B417-5F1466D904EB}"/>
    <dgm:cxn modelId="{AA372668-03AE-4D85-9F98-5914E492F9A2}" type="presParOf" srcId="{5805EC87-E539-4A33-A2DA-8B6341B17FD4}" destId="{9DFF0FF2-21A9-4B08-B4B9-6BB38B5946B6}" srcOrd="0" destOrd="0" presId="urn:microsoft.com/office/officeart/2005/8/layout/default"/>
    <dgm:cxn modelId="{306358B9-8250-4516-ACD9-C6B67EF91DD6}" type="presParOf" srcId="{5805EC87-E539-4A33-A2DA-8B6341B17FD4}" destId="{EEA67C93-CF5A-48E9-AB60-B1F4C9FD2F88}" srcOrd="1" destOrd="0" presId="urn:microsoft.com/office/officeart/2005/8/layout/default"/>
    <dgm:cxn modelId="{39BB5F60-AE7A-4DE8-8AAF-075267775EED}" type="presParOf" srcId="{5805EC87-E539-4A33-A2DA-8B6341B17FD4}" destId="{C6FE08CF-04D7-46A6-AF0F-47FDCF8A648A}" srcOrd="2" destOrd="0" presId="urn:microsoft.com/office/officeart/2005/8/layout/default"/>
    <dgm:cxn modelId="{B01407A3-937B-44AB-9FCD-3CCF5B88C00B}" type="presParOf" srcId="{5805EC87-E539-4A33-A2DA-8B6341B17FD4}" destId="{B6415C56-2809-4E61-B338-467809EB94CB}" srcOrd="3" destOrd="0" presId="urn:microsoft.com/office/officeart/2005/8/layout/default"/>
    <dgm:cxn modelId="{0AD24C95-B4F9-4C7B-B0E2-CE94CB0D36A2}" type="presParOf" srcId="{5805EC87-E539-4A33-A2DA-8B6341B17FD4}" destId="{818819CD-5C8A-4E23-873A-C9EC225CD43D}" srcOrd="4" destOrd="0" presId="urn:microsoft.com/office/officeart/2005/8/layout/default"/>
    <dgm:cxn modelId="{995A5740-551C-4901-8C19-5D1ACE5D9905}" type="presParOf" srcId="{5805EC87-E539-4A33-A2DA-8B6341B17FD4}" destId="{59F26CFA-694A-4A85-8FAB-F99A9D863556}" srcOrd="5" destOrd="0" presId="urn:microsoft.com/office/officeart/2005/8/layout/default"/>
    <dgm:cxn modelId="{67862B25-F004-4384-A175-05BFEA9D297D}" type="presParOf" srcId="{5805EC87-E539-4A33-A2DA-8B6341B17FD4}" destId="{F3D2791E-EEDD-4061-B526-FC81B0B9707D}" srcOrd="6" destOrd="0" presId="urn:microsoft.com/office/officeart/2005/8/layout/default"/>
    <dgm:cxn modelId="{1F5183F3-C074-458A-8A08-CCCA0A61E070}" type="presParOf" srcId="{5805EC87-E539-4A33-A2DA-8B6341B17FD4}" destId="{23350FD3-9840-410B-91D5-82DA36EE019A}" srcOrd="7" destOrd="0" presId="urn:microsoft.com/office/officeart/2005/8/layout/default"/>
    <dgm:cxn modelId="{AFE54EF2-F617-4919-867D-8BB000A22F6D}" type="presParOf" srcId="{5805EC87-E539-4A33-A2DA-8B6341B17FD4}" destId="{EDA64350-A982-4297-A577-0DAD756C1EEE}" srcOrd="8" destOrd="0" presId="urn:microsoft.com/office/officeart/2005/8/layout/default"/>
    <dgm:cxn modelId="{1454E506-797D-4C47-B6E6-AE6E88E1B8D8}" type="presParOf" srcId="{5805EC87-E539-4A33-A2DA-8B6341B17FD4}" destId="{E3D36E88-C585-4735-AF5E-BA3F3E046854}" srcOrd="9" destOrd="0" presId="urn:microsoft.com/office/officeart/2005/8/layout/default"/>
    <dgm:cxn modelId="{08261FFC-755C-43CB-A32D-DC414DAEB840}" type="presParOf" srcId="{5805EC87-E539-4A33-A2DA-8B6341B17FD4}" destId="{03ACEF60-FC6B-490A-8D07-53FCA7B5448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33FA6-3D78-4FC6-8FF9-FAD0B837F844}">
      <dsp:nvSpPr>
        <dsp:cNvPr id="0" name=""/>
        <dsp:cNvSpPr/>
      </dsp:nvSpPr>
      <dsp:spPr>
        <a:xfrm>
          <a:off x="348507" y="877343"/>
          <a:ext cx="928462" cy="9284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F63B5-AF9D-4A8F-A735-07AE4640C291}">
      <dsp:nvSpPr>
        <dsp:cNvPr id="0" name=""/>
        <dsp:cNvSpPr/>
      </dsp:nvSpPr>
      <dsp:spPr>
        <a:xfrm>
          <a:off x="543484" y="1072320"/>
          <a:ext cx="538507" cy="53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F8201-2E87-4916-8C24-4248A11B5169}">
      <dsp:nvSpPr>
        <dsp:cNvPr id="0" name=""/>
        <dsp:cNvSpPr/>
      </dsp:nvSpPr>
      <dsp:spPr>
        <a:xfrm>
          <a:off x="1475925" y="877343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i="0" kern="1200" dirty="0"/>
            <a:t>Escalabilidad:</a:t>
          </a:r>
          <a:r>
            <a:rPr lang="es-CO" sz="1600" b="0" i="0" kern="1200" dirty="0"/>
            <a:t> se deben poder aumentar fácilmente las capacidades de procesamiento y almacenamiento de datos.</a:t>
          </a:r>
          <a:endParaRPr lang="en-US" sz="1600" kern="1200" dirty="0"/>
        </a:p>
      </dsp:txBody>
      <dsp:txXfrm>
        <a:off x="1475925" y="877343"/>
        <a:ext cx="2188517" cy="928462"/>
      </dsp:txXfrm>
    </dsp:sp>
    <dsp:sp modelId="{C19A1992-BAF5-4423-92D6-C31A764B9D1B}">
      <dsp:nvSpPr>
        <dsp:cNvPr id="0" name=""/>
        <dsp:cNvSpPr/>
      </dsp:nvSpPr>
      <dsp:spPr>
        <a:xfrm>
          <a:off x="3970273" y="1791739"/>
          <a:ext cx="928462" cy="9284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23EBF-E060-4913-93F6-DC92C6865529}">
      <dsp:nvSpPr>
        <dsp:cNvPr id="0" name=""/>
        <dsp:cNvSpPr/>
      </dsp:nvSpPr>
      <dsp:spPr>
        <a:xfrm>
          <a:off x="4148473" y="1986717"/>
          <a:ext cx="538507" cy="53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C6998-899A-4670-924E-52B867692FB7}">
      <dsp:nvSpPr>
        <dsp:cNvPr id="0" name=""/>
        <dsp:cNvSpPr/>
      </dsp:nvSpPr>
      <dsp:spPr>
        <a:xfrm>
          <a:off x="5080903" y="1791739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i="0" kern="1200" dirty="0"/>
            <a:t>Tolerancia a fallos:</a:t>
          </a:r>
          <a:r>
            <a:rPr lang="es-CO" sz="1600" b="0" i="0" kern="1200" dirty="0"/>
            <a:t> hay que garantizar la disponibilidad del sistema, aunque se produzcan fallos en algunas de las máquinas.</a:t>
          </a:r>
          <a:endParaRPr lang="en-US" sz="1600" kern="1200" dirty="0"/>
        </a:p>
      </dsp:txBody>
      <dsp:txXfrm>
        <a:off x="5080903" y="1791739"/>
        <a:ext cx="2188517" cy="928462"/>
      </dsp:txXfrm>
    </dsp:sp>
    <dsp:sp modelId="{3812474A-C429-4883-AF70-3A3C7225E47D}">
      <dsp:nvSpPr>
        <dsp:cNvPr id="0" name=""/>
        <dsp:cNvSpPr/>
      </dsp:nvSpPr>
      <dsp:spPr>
        <a:xfrm>
          <a:off x="7566877" y="566949"/>
          <a:ext cx="928462" cy="9284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53EA-34EE-430A-BB2F-A3C09C6B86B2}">
      <dsp:nvSpPr>
        <dsp:cNvPr id="0" name=""/>
        <dsp:cNvSpPr/>
      </dsp:nvSpPr>
      <dsp:spPr>
        <a:xfrm>
          <a:off x="7761853" y="761929"/>
          <a:ext cx="538507" cy="53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2B4D8-915C-4000-A59F-A4667D2B06D3}">
      <dsp:nvSpPr>
        <dsp:cNvPr id="0" name=""/>
        <dsp:cNvSpPr/>
      </dsp:nvSpPr>
      <dsp:spPr>
        <a:xfrm>
          <a:off x="8694286" y="566949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i="0" kern="1200" dirty="0"/>
            <a:t>Datos distribuidos:</a:t>
          </a:r>
          <a:r>
            <a:rPr lang="es-CO" sz="1600" b="0" i="0" kern="1200" dirty="0"/>
            <a:t> los datos están almacenados entre diferentes máquinas evitando así el problema de almacenar grandes volúmenes de datos.</a:t>
          </a:r>
          <a:endParaRPr lang="en-US" sz="1600" kern="1200" dirty="0"/>
        </a:p>
      </dsp:txBody>
      <dsp:txXfrm>
        <a:off x="8694286" y="566949"/>
        <a:ext cx="2188517" cy="928462"/>
      </dsp:txXfrm>
    </dsp:sp>
    <dsp:sp modelId="{C07C8D5E-82BC-4913-978F-6C6C9A80F4BD}">
      <dsp:nvSpPr>
        <dsp:cNvPr id="0" name=""/>
        <dsp:cNvSpPr/>
      </dsp:nvSpPr>
      <dsp:spPr>
        <a:xfrm>
          <a:off x="7554644" y="2595864"/>
          <a:ext cx="928462" cy="9284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05900-1002-452E-8971-E367AA9B8AED}">
      <dsp:nvSpPr>
        <dsp:cNvPr id="0" name=""/>
        <dsp:cNvSpPr/>
      </dsp:nvSpPr>
      <dsp:spPr>
        <a:xfrm>
          <a:off x="7808349" y="2757289"/>
          <a:ext cx="538507" cy="53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59704-7523-4192-96C7-A79DFF3BF32F}">
      <dsp:nvSpPr>
        <dsp:cNvPr id="0" name=""/>
        <dsp:cNvSpPr/>
      </dsp:nvSpPr>
      <dsp:spPr>
        <a:xfrm>
          <a:off x="8682057" y="2595864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i="0" kern="1200" dirty="0"/>
            <a:t>Procesamiento distribuido:</a:t>
          </a:r>
          <a:r>
            <a:rPr lang="es-CO" sz="1600" b="0" i="0" kern="1200" dirty="0"/>
            <a:t> el tratamiento de los datos se realiza entre diferentes máquinas para mejorar los tiempos de ejecución y dotar al sistema de escalabilidad.</a:t>
          </a:r>
          <a:endParaRPr lang="en-US" sz="1600" kern="1200" dirty="0"/>
        </a:p>
      </dsp:txBody>
      <dsp:txXfrm>
        <a:off x="8682057" y="2595864"/>
        <a:ext cx="2188517" cy="928462"/>
      </dsp:txXfrm>
    </dsp:sp>
    <dsp:sp modelId="{ACA895EE-6FA8-49C8-8019-E790F505BB01}">
      <dsp:nvSpPr>
        <dsp:cNvPr id="0" name=""/>
        <dsp:cNvSpPr/>
      </dsp:nvSpPr>
      <dsp:spPr>
        <a:xfrm>
          <a:off x="388173" y="2537139"/>
          <a:ext cx="928462" cy="9284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809CB-4BC7-4906-A311-B17C76687F44}">
      <dsp:nvSpPr>
        <dsp:cNvPr id="0" name=""/>
        <dsp:cNvSpPr/>
      </dsp:nvSpPr>
      <dsp:spPr>
        <a:xfrm>
          <a:off x="608316" y="2732119"/>
          <a:ext cx="538507" cy="53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E13D-CB46-4633-B864-C999D9D1E08A}">
      <dsp:nvSpPr>
        <dsp:cNvPr id="0" name=""/>
        <dsp:cNvSpPr/>
      </dsp:nvSpPr>
      <dsp:spPr>
        <a:xfrm>
          <a:off x="1549139" y="2704921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b="1" i="0" kern="1200" dirty="0"/>
            <a:t>Localidad del dato:</a:t>
          </a:r>
          <a:r>
            <a:rPr lang="es-CO" sz="1600" b="0" i="0" kern="1200" dirty="0"/>
            <a:t> los datos a trabajar y los procesos que los tratan deben estar cerca para evitar las transmisiones por red que añaden latencias y aumentan los tiempos de ejecución.</a:t>
          </a:r>
          <a:endParaRPr lang="en-US" sz="1600" kern="1200" dirty="0"/>
        </a:p>
      </dsp:txBody>
      <dsp:txXfrm>
        <a:off x="1549139" y="2704921"/>
        <a:ext cx="2188517" cy="928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E7302-4E95-4226-8222-740A7ED8BA2F}">
      <dsp:nvSpPr>
        <dsp:cNvPr id="0" name=""/>
        <dsp:cNvSpPr/>
      </dsp:nvSpPr>
      <dsp:spPr>
        <a:xfrm>
          <a:off x="360656" y="1224891"/>
          <a:ext cx="582978" cy="5829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96D90-F895-474F-B1C3-CA851D8B7F80}">
      <dsp:nvSpPr>
        <dsp:cNvPr id="0" name=""/>
        <dsp:cNvSpPr/>
      </dsp:nvSpPr>
      <dsp:spPr>
        <a:xfrm>
          <a:off x="4391" y="203452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i="0" kern="1200"/>
            <a:t>Desempeño</a:t>
          </a:r>
          <a:r>
            <a:rPr lang="es-CO" sz="1100" b="0" i="0" kern="1200"/>
            <a:t>. Tiempo de respuesta del sistema con respecto a un estímulo y </a:t>
          </a:r>
          <a:r>
            <a:rPr lang="es-CO" sz="1100" b="0" i="0" kern="1200" err="1"/>
            <a:t>capai</a:t>
          </a:r>
          <a:endParaRPr lang="en-US" sz="1100" kern="1200"/>
        </a:p>
      </dsp:txBody>
      <dsp:txXfrm>
        <a:off x="4391" y="2034527"/>
        <a:ext cx="1295507" cy="518203"/>
      </dsp:txXfrm>
    </dsp:sp>
    <dsp:sp modelId="{D85ED61B-37B2-418E-AC05-F2B5272BA535}">
      <dsp:nvSpPr>
        <dsp:cNvPr id="0" name=""/>
        <dsp:cNvSpPr/>
      </dsp:nvSpPr>
      <dsp:spPr>
        <a:xfrm>
          <a:off x="1882878" y="1224891"/>
          <a:ext cx="582978" cy="5829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96F7B-CDBF-4E5F-8926-866A285D3C76}">
      <dsp:nvSpPr>
        <dsp:cNvPr id="0" name=""/>
        <dsp:cNvSpPr/>
      </dsp:nvSpPr>
      <dsp:spPr>
        <a:xfrm>
          <a:off x="1526613" y="203452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i="0" kern="1200"/>
            <a:t>Seguridad</a:t>
          </a:r>
          <a:r>
            <a:rPr lang="es-CO" sz="1100" b="0" i="0" kern="1200"/>
            <a:t>. La facultad del sistema de resistir  ataques.</a:t>
          </a:r>
          <a:endParaRPr lang="en-US" sz="1100" kern="1200"/>
        </a:p>
      </dsp:txBody>
      <dsp:txXfrm>
        <a:off x="1526613" y="2034527"/>
        <a:ext cx="1295507" cy="518203"/>
      </dsp:txXfrm>
    </dsp:sp>
    <dsp:sp modelId="{A191FEDB-D307-4B94-B1F5-2B53F3F3EB68}">
      <dsp:nvSpPr>
        <dsp:cNvPr id="0" name=""/>
        <dsp:cNvSpPr/>
      </dsp:nvSpPr>
      <dsp:spPr>
        <a:xfrm>
          <a:off x="3405099" y="1224891"/>
          <a:ext cx="582978" cy="5829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AE83C-C6C4-4F02-9C7B-F87D6C235A90}">
      <dsp:nvSpPr>
        <dsp:cNvPr id="0" name=""/>
        <dsp:cNvSpPr/>
      </dsp:nvSpPr>
      <dsp:spPr>
        <a:xfrm>
          <a:off x="3048835" y="203452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i="0" kern="1200"/>
            <a:t>Modificabilidad</a:t>
          </a:r>
          <a:r>
            <a:rPr lang="es-CO" sz="1100" b="0" i="0" kern="1200"/>
            <a:t>. Costo de realizar cambios en el sistema.</a:t>
          </a:r>
          <a:endParaRPr lang="en-US" sz="1100" kern="1200"/>
        </a:p>
      </dsp:txBody>
      <dsp:txXfrm>
        <a:off x="3048835" y="2034527"/>
        <a:ext cx="1295507" cy="518203"/>
      </dsp:txXfrm>
    </dsp:sp>
    <dsp:sp modelId="{D755F3E3-3A37-49D7-A653-E5C64ABFC20C}">
      <dsp:nvSpPr>
        <dsp:cNvPr id="0" name=""/>
        <dsp:cNvSpPr/>
      </dsp:nvSpPr>
      <dsp:spPr>
        <a:xfrm>
          <a:off x="4927321" y="1220421"/>
          <a:ext cx="582978" cy="5829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10E98-6B79-4437-9DF1-6A75B76C30CD}">
      <dsp:nvSpPr>
        <dsp:cNvPr id="0" name=""/>
        <dsp:cNvSpPr/>
      </dsp:nvSpPr>
      <dsp:spPr>
        <a:xfrm>
          <a:off x="4604610" y="2021225"/>
          <a:ext cx="1295507" cy="1028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 err="1"/>
            <a:t>Disponibilidad</a:t>
          </a:r>
          <a:r>
            <a:rPr lang="en-US" sz="1100" b="1" i="0" kern="1200" dirty="0"/>
            <a:t>: </a:t>
          </a:r>
          <a:r>
            <a:rPr lang="en-US" sz="1100" b="0" i="0" kern="1200" dirty="0" err="1"/>
            <a:t>Atributo</a:t>
          </a:r>
          <a:r>
            <a:rPr lang="en-US" sz="1100" b="0" i="0" kern="1200" dirty="0"/>
            <a:t> que indica </a:t>
          </a:r>
          <a:r>
            <a:rPr lang="en-US" sz="1100" b="0" i="0" kern="1200" dirty="0" err="1"/>
            <a:t>si</a:t>
          </a:r>
          <a:r>
            <a:rPr lang="en-US" sz="1100" b="0" i="0" kern="1200" dirty="0"/>
            <a:t> se </a:t>
          </a:r>
          <a:r>
            <a:rPr lang="en-US" sz="1100" b="0" i="0" kern="1200" dirty="0" err="1"/>
            <a:t>puede</a:t>
          </a:r>
          <a:r>
            <a:rPr lang="en-US" sz="1100" b="0" i="0" kern="1200" dirty="0"/>
            <a:t> </a:t>
          </a:r>
          <a:r>
            <a:rPr lang="en-US" sz="1100" b="0" i="0" kern="1200" dirty="0" err="1"/>
            <a:t>quedar</a:t>
          </a:r>
          <a:r>
            <a:rPr lang="en-US" sz="1100" b="0" i="0" kern="1200" dirty="0"/>
            <a:t> </a:t>
          </a:r>
          <a:r>
            <a:rPr lang="en-US" sz="1100" b="0" i="0" kern="1200" dirty="0" err="1"/>
            <a:t>fuera</a:t>
          </a:r>
          <a:r>
            <a:rPr lang="en-US" sz="1100" b="0" i="0" kern="1200" dirty="0"/>
            <a:t> de </a:t>
          </a:r>
          <a:r>
            <a:rPr lang="en-US" sz="1100" b="0" i="0" kern="1200" dirty="0" err="1"/>
            <a:t>servicio</a:t>
          </a:r>
          <a:r>
            <a:rPr lang="en-US" sz="1100" b="0" i="0" kern="1200" dirty="0"/>
            <a:t> un Sistema o no.</a:t>
          </a:r>
        </a:p>
      </dsp:txBody>
      <dsp:txXfrm>
        <a:off x="4604610" y="2021225"/>
        <a:ext cx="1295507" cy="1028094"/>
      </dsp:txXfrm>
    </dsp:sp>
    <dsp:sp modelId="{5E80FB3A-1B6F-4F84-AD4B-E3446801C054}">
      <dsp:nvSpPr>
        <dsp:cNvPr id="0" name=""/>
        <dsp:cNvSpPr/>
      </dsp:nvSpPr>
      <dsp:spPr>
        <a:xfrm>
          <a:off x="6449543" y="1224891"/>
          <a:ext cx="582978" cy="5829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9CF29-BBCE-4CC7-AF20-9A5EBD700352}">
      <dsp:nvSpPr>
        <dsp:cNvPr id="0" name=""/>
        <dsp:cNvSpPr/>
      </dsp:nvSpPr>
      <dsp:spPr>
        <a:xfrm>
          <a:off x="6093278" y="203452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i="0" kern="1200" dirty="0"/>
            <a:t>Rendimiento: </a:t>
          </a:r>
          <a:r>
            <a:rPr lang="es-CO" sz="1100" i="0" kern="1200" dirty="0"/>
            <a:t>Capacidad de trabajo del sistema</a:t>
          </a:r>
          <a:endParaRPr lang="en-US" sz="1100" kern="1200" dirty="0"/>
        </a:p>
      </dsp:txBody>
      <dsp:txXfrm>
        <a:off x="6093278" y="2034527"/>
        <a:ext cx="1295507" cy="518203"/>
      </dsp:txXfrm>
    </dsp:sp>
    <dsp:sp modelId="{4BF19B0F-EB22-4B71-9E28-01B6D04DA845}">
      <dsp:nvSpPr>
        <dsp:cNvPr id="0" name=""/>
        <dsp:cNvSpPr/>
      </dsp:nvSpPr>
      <dsp:spPr>
        <a:xfrm>
          <a:off x="7971764" y="1132573"/>
          <a:ext cx="582978" cy="5829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25E4F-3C5D-42ED-A325-7B07A9FB0962}">
      <dsp:nvSpPr>
        <dsp:cNvPr id="0" name=""/>
        <dsp:cNvSpPr/>
      </dsp:nvSpPr>
      <dsp:spPr>
        <a:xfrm>
          <a:off x="7619892" y="1880802"/>
          <a:ext cx="1295507" cy="887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i="0" kern="1200"/>
            <a:t>Costo Beneficio</a:t>
          </a:r>
          <a:r>
            <a:rPr lang="es-CO" sz="1100" b="0" i="0" kern="1200"/>
            <a:t>. Costos de la solución vs lo rentable y productiva que será la solución</a:t>
          </a:r>
          <a:endParaRPr lang="en-US" sz="1100" kern="1200"/>
        </a:p>
      </dsp:txBody>
      <dsp:txXfrm>
        <a:off x="7619892" y="1880802"/>
        <a:ext cx="1295507" cy="887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F5443-634E-4449-BC5D-EE1259B63E08}">
      <dsp:nvSpPr>
        <dsp:cNvPr id="0" name=""/>
        <dsp:cNvSpPr/>
      </dsp:nvSpPr>
      <dsp:spPr>
        <a:xfrm>
          <a:off x="0" y="434258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i="0" kern="1200" dirty="0"/>
            <a:t>Fuente</a:t>
          </a:r>
          <a:r>
            <a:rPr lang="es-CO" sz="2200" b="0" i="0" kern="1200" dirty="0"/>
            <a:t>: Un analítico.</a:t>
          </a:r>
          <a:endParaRPr lang="en-US" sz="2200" kern="1200" dirty="0"/>
        </a:p>
      </dsp:txBody>
      <dsp:txXfrm>
        <a:off x="25759" y="460017"/>
        <a:ext cx="10464082" cy="476152"/>
      </dsp:txXfrm>
    </dsp:sp>
    <dsp:sp modelId="{C5AC2CA9-6DD1-47C2-B32D-F9FF429A5E19}">
      <dsp:nvSpPr>
        <dsp:cNvPr id="0" name=""/>
        <dsp:cNvSpPr/>
      </dsp:nvSpPr>
      <dsp:spPr>
        <a:xfrm>
          <a:off x="0" y="102528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i="0" kern="1200" dirty="0"/>
            <a:t>Estímulo</a:t>
          </a:r>
          <a:r>
            <a:rPr lang="es-CO" sz="2200" b="0" i="0" kern="1200" dirty="0"/>
            <a:t>: Desea tener información del ultimo año para analizarla.</a:t>
          </a:r>
          <a:endParaRPr lang="en-US" sz="2200" kern="1200" dirty="0"/>
        </a:p>
      </dsp:txBody>
      <dsp:txXfrm>
        <a:off x="25759" y="1051048"/>
        <a:ext cx="10464082" cy="476152"/>
      </dsp:txXfrm>
    </dsp:sp>
    <dsp:sp modelId="{97DDC39D-08BB-4176-B4E5-651BA43F5545}">
      <dsp:nvSpPr>
        <dsp:cNvPr id="0" name=""/>
        <dsp:cNvSpPr/>
      </dsp:nvSpPr>
      <dsp:spPr>
        <a:xfrm>
          <a:off x="0" y="161631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i="0" kern="1200" dirty="0"/>
            <a:t>Artefacto</a:t>
          </a:r>
          <a:r>
            <a:rPr lang="es-CO" sz="2200" b="0" i="0" kern="1200" dirty="0"/>
            <a:t>: Diseño Infraestructura.</a:t>
          </a:r>
          <a:endParaRPr lang="en-US" sz="2200" kern="1200" dirty="0"/>
        </a:p>
      </dsp:txBody>
      <dsp:txXfrm>
        <a:off x="25759" y="1642078"/>
        <a:ext cx="10464082" cy="476152"/>
      </dsp:txXfrm>
    </dsp:sp>
    <dsp:sp modelId="{E47062A5-2C00-416F-8B66-71FAD28CB3E5}">
      <dsp:nvSpPr>
        <dsp:cNvPr id="0" name=""/>
        <dsp:cNvSpPr/>
      </dsp:nvSpPr>
      <dsp:spPr>
        <a:xfrm>
          <a:off x="0" y="220734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i="0" kern="1200" dirty="0"/>
            <a:t>Entorno</a:t>
          </a:r>
          <a:r>
            <a:rPr lang="es-CO" sz="2200" b="0" i="0" kern="1200" dirty="0"/>
            <a:t>: En etapa de producción.</a:t>
          </a:r>
          <a:endParaRPr lang="en-US" sz="2200" kern="1200" dirty="0"/>
        </a:p>
      </dsp:txBody>
      <dsp:txXfrm>
        <a:off x="25759" y="2233108"/>
        <a:ext cx="10464082" cy="476152"/>
      </dsp:txXfrm>
    </dsp:sp>
    <dsp:sp modelId="{1D1B23B3-6871-4BE3-B645-43382545324A}">
      <dsp:nvSpPr>
        <dsp:cNvPr id="0" name=""/>
        <dsp:cNvSpPr/>
      </dsp:nvSpPr>
      <dsp:spPr>
        <a:xfrm>
          <a:off x="0" y="279837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i="0" kern="1200" dirty="0"/>
            <a:t>Respuesta</a:t>
          </a:r>
          <a:r>
            <a:rPr lang="es-CO" sz="2200" b="0" i="0" kern="1200" dirty="0"/>
            <a:t>: La información queda en el repositorio empresarial en la zona de datos crudos</a:t>
          </a:r>
          <a:endParaRPr lang="en-US" sz="2200" kern="1200" dirty="0"/>
        </a:p>
      </dsp:txBody>
      <dsp:txXfrm>
        <a:off x="25759" y="2824138"/>
        <a:ext cx="10464082" cy="476152"/>
      </dsp:txXfrm>
    </dsp:sp>
    <dsp:sp modelId="{713156F3-C9AF-4020-98B7-2929F72FF623}">
      <dsp:nvSpPr>
        <dsp:cNvPr id="0" name=""/>
        <dsp:cNvSpPr/>
      </dsp:nvSpPr>
      <dsp:spPr>
        <a:xfrm>
          <a:off x="0" y="3389409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i="0" kern="1200" dirty="0"/>
            <a:t>Métrica</a:t>
          </a:r>
          <a:r>
            <a:rPr lang="es-CO" sz="2200" b="0" i="0" kern="1200" dirty="0"/>
            <a:t>: Proceso realizado cada día en menos de 1h.</a:t>
          </a:r>
          <a:endParaRPr lang="en-US" sz="2200" kern="1200" dirty="0"/>
        </a:p>
      </dsp:txBody>
      <dsp:txXfrm>
        <a:off x="25759" y="3415168"/>
        <a:ext cx="10464082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07099-3039-4215-9473-73C25FE398AF}">
      <dsp:nvSpPr>
        <dsp:cNvPr id="0" name=""/>
        <dsp:cNvSpPr/>
      </dsp:nvSpPr>
      <dsp:spPr>
        <a:xfrm>
          <a:off x="348507" y="877343"/>
          <a:ext cx="928462" cy="928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DC806-4874-4ED1-9BFC-5E9F2A48EC82}">
      <dsp:nvSpPr>
        <dsp:cNvPr id="0" name=""/>
        <dsp:cNvSpPr/>
      </dsp:nvSpPr>
      <dsp:spPr>
        <a:xfrm>
          <a:off x="543484" y="1072320"/>
          <a:ext cx="538507" cy="53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5B90F-7D83-4992-8564-FC788672C147}">
      <dsp:nvSpPr>
        <dsp:cNvPr id="0" name=""/>
        <dsp:cNvSpPr/>
      </dsp:nvSpPr>
      <dsp:spPr>
        <a:xfrm>
          <a:off x="1475925" y="877343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0" kern="1200"/>
            <a:t>1.</a:t>
          </a:r>
          <a:r>
            <a:rPr lang="es-CO" sz="1800" b="0" i="0" kern="1200"/>
            <a:t> </a:t>
          </a:r>
          <a:r>
            <a:rPr lang="es-CO" sz="1800" b="1" i="0" kern="1200"/>
            <a:t>Identificación</a:t>
          </a:r>
          <a:r>
            <a:rPr lang="es-CO" sz="1800" b="0" i="0" kern="1200"/>
            <a:t> de los orígenes de los datos</a:t>
          </a:r>
          <a:endParaRPr lang="en-US" sz="1800" kern="1200"/>
        </a:p>
      </dsp:txBody>
      <dsp:txXfrm>
        <a:off x="1475925" y="877343"/>
        <a:ext cx="2188517" cy="928462"/>
      </dsp:txXfrm>
    </dsp:sp>
    <dsp:sp modelId="{602674DE-FEFE-42F9-89FF-E497491374E4}">
      <dsp:nvSpPr>
        <dsp:cNvPr id="0" name=""/>
        <dsp:cNvSpPr/>
      </dsp:nvSpPr>
      <dsp:spPr>
        <a:xfrm>
          <a:off x="4045775" y="877343"/>
          <a:ext cx="928462" cy="928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BD0CC-15F8-4C52-84B8-3E22CF496A71}">
      <dsp:nvSpPr>
        <dsp:cNvPr id="0" name=""/>
        <dsp:cNvSpPr/>
      </dsp:nvSpPr>
      <dsp:spPr>
        <a:xfrm>
          <a:off x="4240752" y="1072320"/>
          <a:ext cx="538507" cy="53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4E5B6-3697-49BC-83E6-9C916028129D}">
      <dsp:nvSpPr>
        <dsp:cNvPr id="0" name=""/>
        <dsp:cNvSpPr/>
      </dsp:nvSpPr>
      <dsp:spPr>
        <a:xfrm>
          <a:off x="5173193" y="877343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0" kern="1200"/>
            <a:t>2. Obtención </a:t>
          </a:r>
          <a:r>
            <a:rPr lang="es-CO" sz="1800" b="0" i="0" kern="1200"/>
            <a:t>de los datos</a:t>
          </a:r>
          <a:endParaRPr lang="en-US" sz="1800" kern="1200"/>
        </a:p>
      </dsp:txBody>
      <dsp:txXfrm>
        <a:off x="5173193" y="877343"/>
        <a:ext cx="2188517" cy="928462"/>
      </dsp:txXfrm>
    </dsp:sp>
    <dsp:sp modelId="{70F6481A-8F3A-48E9-849E-465DEE3574DB}">
      <dsp:nvSpPr>
        <dsp:cNvPr id="0" name=""/>
        <dsp:cNvSpPr/>
      </dsp:nvSpPr>
      <dsp:spPr>
        <a:xfrm>
          <a:off x="7743044" y="877343"/>
          <a:ext cx="928462" cy="928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8B84B-C600-4182-9EB6-D69B583E4CBE}">
      <dsp:nvSpPr>
        <dsp:cNvPr id="0" name=""/>
        <dsp:cNvSpPr/>
      </dsp:nvSpPr>
      <dsp:spPr>
        <a:xfrm>
          <a:off x="7938021" y="1072320"/>
          <a:ext cx="538507" cy="53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FADD8-A9FB-4230-9A45-7381B7B61D86}">
      <dsp:nvSpPr>
        <dsp:cNvPr id="0" name=""/>
        <dsp:cNvSpPr/>
      </dsp:nvSpPr>
      <dsp:spPr>
        <a:xfrm>
          <a:off x="8870462" y="877343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0" kern="1200"/>
            <a:t>3.</a:t>
          </a:r>
          <a:r>
            <a:rPr lang="es-CO" sz="1800" b="0" i="0" kern="1200"/>
            <a:t> </a:t>
          </a:r>
          <a:r>
            <a:rPr lang="es-CO" sz="1800" b="1" i="0" kern="1200"/>
            <a:t>Almacenamiento</a:t>
          </a:r>
          <a:r>
            <a:rPr lang="es-CO" sz="1800" b="0" i="0" kern="1200"/>
            <a:t> de los datos</a:t>
          </a:r>
          <a:endParaRPr lang="en-US" sz="1800" kern="1200"/>
        </a:p>
      </dsp:txBody>
      <dsp:txXfrm>
        <a:off x="8870462" y="877343"/>
        <a:ext cx="2188517" cy="928462"/>
      </dsp:txXfrm>
    </dsp:sp>
    <dsp:sp modelId="{F5B9E007-1724-4A3A-93FD-551932E9D974}">
      <dsp:nvSpPr>
        <dsp:cNvPr id="0" name=""/>
        <dsp:cNvSpPr/>
      </dsp:nvSpPr>
      <dsp:spPr>
        <a:xfrm>
          <a:off x="348507" y="2545532"/>
          <a:ext cx="928462" cy="928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19BD0-7DD9-4426-A427-B6C3EF9629ED}">
      <dsp:nvSpPr>
        <dsp:cNvPr id="0" name=""/>
        <dsp:cNvSpPr/>
      </dsp:nvSpPr>
      <dsp:spPr>
        <a:xfrm>
          <a:off x="543484" y="2740509"/>
          <a:ext cx="538507" cy="5385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FF788-6CBF-48BE-AAF1-80044EC9FF16}">
      <dsp:nvSpPr>
        <dsp:cNvPr id="0" name=""/>
        <dsp:cNvSpPr/>
      </dsp:nvSpPr>
      <dsp:spPr>
        <a:xfrm>
          <a:off x="1475925" y="2545532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0" kern="1200"/>
            <a:t>4. Tratamiento</a:t>
          </a:r>
          <a:r>
            <a:rPr lang="es-CO" sz="1800" b="0" i="0" kern="1200"/>
            <a:t> de los datos</a:t>
          </a:r>
          <a:endParaRPr lang="en-US" sz="1800" kern="1200"/>
        </a:p>
      </dsp:txBody>
      <dsp:txXfrm>
        <a:off x="1475925" y="2545532"/>
        <a:ext cx="2188517" cy="928462"/>
      </dsp:txXfrm>
    </dsp:sp>
    <dsp:sp modelId="{323ACCBA-BB08-409B-A734-76444E40C803}">
      <dsp:nvSpPr>
        <dsp:cNvPr id="0" name=""/>
        <dsp:cNvSpPr/>
      </dsp:nvSpPr>
      <dsp:spPr>
        <a:xfrm>
          <a:off x="4045775" y="2545532"/>
          <a:ext cx="928462" cy="928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B29E0-69B3-40A1-8F84-DBD90B2ABAEB}">
      <dsp:nvSpPr>
        <dsp:cNvPr id="0" name=""/>
        <dsp:cNvSpPr/>
      </dsp:nvSpPr>
      <dsp:spPr>
        <a:xfrm>
          <a:off x="4240752" y="2740509"/>
          <a:ext cx="538507" cy="5385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2A999-7B23-4EC5-9F62-CB099B30842A}">
      <dsp:nvSpPr>
        <dsp:cNvPr id="0" name=""/>
        <dsp:cNvSpPr/>
      </dsp:nvSpPr>
      <dsp:spPr>
        <a:xfrm>
          <a:off x="5173193" y="2545532"/>
          <a:ext cx="2188517" cy="928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b="1" i="0" kern="1200"/>
            <a:t>5. Utilización </a:t>
          </a:r>
          <a:r>
            <a:rPr lang="es-CO" sz="1800" b="0" i="0" kern="1200"/>
            <a:t>de la información resultante</a:t>
          </a:r>
          <a:endParaRPr lang="en-US" sz="1800" kern="1200"/>
        </a:p>
      </dsp:txBody>
      <dsp:txXfrm>
        <a:off x="5173193" y="2545532"/>
        <a:ext cx="2188517" cy="9284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34929-4204-4C0F-A4BB-6A149E8FC502}">
      <dsp:nvSpPr>
        <dsp:cNvPr id="0" name=""/>
        <dsp:cNvSpPr/>
      </dsp:nvSpPr>
      <dsp:spPr>
        <a:xfrm>
          <a:off x="87113" y="393551"/>
          <a:ext cx="1106784" cy="11067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DA7E8-CB7F-461C-8BB8-C7DE421231E9}">
      <dsp:nvSpPr>
        <dsp:cNvPr id="0" name=""/>
        <dsp:cNvSpPr/>
      </dsp:nvSpPr>
      <dsp:spPr>
        <a:xfrm>
          <a:off x="319538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E261D-BD61-4B4C-AC0A-98CA1747471F}">
      <dsp:nvSpPr>
        <dsp:cNvPr id="0" name=""/>
        <dsp:cNvSpPr/>
      </dsp:nvSpPr>
      <dsp:spPr>
        <a:xfrm>
          <a:off x="1431065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Herramientas disponibles</a:t>
          </a:r>
          <a:endParaRPr lang="en-US" sz="2300" kern="1200"/>
        </a:p>
      </dsp:txBody>
      <dsp:txXfrm>
        <a:off x="1431065" y="393551"/>
        <a:ext cx="2608848" cy="1106784"/>
      </dsp:txXfrm>
    </dsp:sp>
    <dsp:sp modelId="{47ED2947-9C9D-4F30-A7AA-9721A1B7C652}">
      <dsp:nvSpPr>
        <dsp:cNvPr id="0" name=""/>
        <dsp:cNvSpPr/>
      </dsp:nvSpPr>
      <dsp:spPr>
        <a:xfrm>
          <a:off x="4494486" y="393551"/>
          <a:ext cx="1106784" cy="11067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71E7A-4F87-4CEE-AA9E-8E292AD28497}">
      <dsp:nvSpPr>
        <dsp:cNvPr id="0" name=""/>
        <dsp:cNvSpPr/>
      </dsp:nvSpPr>
      <dsp:spPr>
        <a:xfrm>
          <a:off x="4726910" y="625976"/>
          <a:ext cx="641934" cy="641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261E0-6727-4762-AC22-673B86D47AA7}">
      <dsp:nvSpPr>
        <dsp:cNvPr id="0" name=""/>
        <dsp:cNvSpPr/>
      </dsp:nvSpPr>
      <dsp:spPr>
        <a:xfrm>
          <a:off x="5838438" y="39355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Mecanismos de ingreso de datos (Streaming o batch)</a:t>
          </a:r>
          <a:endParaRPr lang="en-US" sz="2300" kern="1200"/>
        </a:p>
      </dsp:txBody>
      <dsp:txXfrm>
        <a:off x="5838438" y="393551"/>
        <a:ext cx="2608848" cy="1106784"/>
      </dsp:txXfrm>
    </dsp:sp>
    <dsp:sp modelId="{9926F219-E346-44AA-89B0-E48B40E66411}">
      <dsp:nvSpPr>
        <dsp:cNvPr id="0" name=""/>
        <dsp:cNvSpPr/>
      </dsp:nvSpPr>
      <dsp:spPr>
        <a:xfrm>
          <a:off x="87113" y="2114931"/>
          <a:ext cx="1106784" cy="11067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466F6-5CF4-493C-9F90-3D37B62E1996}">
      <dsp:nvSpPr>
        <dsp:cNvPr id="0" name=""/>
        <dsp:cNvSpPr/>
      </dsp:nvSpPr>
      <dsp:spPr>
        <a:xfrm>
          <a:off x="319538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E09EE-60D2-4121-9007-D2112B39CC88}">
      <dsp:nvSpPr>
        <dsp:cNvPr id="0" name=""/>
        <dsp:cNvSpPr/>
      </dsp:nvSpPr>
      <dsp:spPr>
        <a:xfrm>
          <a:off x="1431065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Monitoreo</a:t>
          </a:r>
          <a:endParaRPr lang="en-US" sz="2300" kern="1200"/>
        </a:p>
      </dsp:txBody>
      <dsp:txXfrm>
        <a:off x="1431065" y="2114931"/>
        <a:ext cx="2608848" cy="1106784"/>
      </dsp:txXfrm>
    </dsp:sp>
    <dsp:sp modelId="{E17F649D-317A-4AE3-AF17-D537862FB327}">
      <dsp:nvSpPr>
        <dsp:cNvPr id="0" name=""/>
        <dsp:cNvSpPr/>
      </dsp:nvSpPr>
      <dsp:spPr>
        <a:xfrm>
          <a:off x="4494486" y="2114931"/>
          <a:ext cx="1106784" cy="11067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75D5A9-CCD0-4549-9EED-B60BFA546190}">
      <dsp:nvSpPr>
        <dsp:cNvPr id="0" name=""/>
        <dsp:cNvSpPr/>
      </dsp:nvSpPr>
      <dsp:spPr>
        <a:xfrm>
          <a:off x="4726910" y="2347355"/>
          <a:ext cx="641934" cy="641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0A9C5-55D5-4F6D-B3F8-166669B17DAF}">
      <dsp:nvSpPr>
        <dsp:cNvPr id="0" name=""/>
        <dsp:cNvSpPr/>
      </dsp:nvSpPr>
      <dsp:spPr>
        <a:xfrm>
          <a:off x="5838438" y="2114931"/>
          <a:ext cx="2608848" cy="1106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Capas de arquitectura y modelos de arquitectura</a:t>
          </a:r>
          <a:endParaRPr lang="en-US" sz="2300" kern="1200" dirty="0"/>
        </a:p>
      </dsp:txBody>
      <dsp:txXfrm>
        <a:off x="5838438" y="2114931"/>
        <a:ext cx="2608848" cy="11067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20D84-030E-4866-92A6-630592584570}">
      <dsp:nvSpPr>
        <dsp:cNvPr id="0" name=""/>
        <dsp:cNvSpPr/>
      </dsp:nvSpPr>
      <dsp:spPr>
        <a:xfrm>
          <a:off x="1056663" y="2307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Facilitar la toma de decisiones de la organización.</a:t>
          </a:r>
          <a:endParaRPr lang="en-US" sz="1600" kern="1200"/>
        </a:p>
      </dsp:txBody>
      <dsp:txXfrm>
        <a:off x="1056663" y="2307"/>
        <a:ext cx="2045154" cy="1227092"/>
      </dsp:txXfrm>
    </dsp:sp>
    <dsp:sp modelId="{264423E8-63A5-4AC9-ADFA-6CAC972D38C1}">
      <dsp:nvSpPr>
        <dsp:cNvPr id="0" name=""/>
        <dsp:cNvSpPr/>
      </dsp:nvSpPr>
      <dsp:spPr>
        <a:xfrm>
          <a:off x="3306332" y="2307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Crear, analizar y mantener los modelos físicos y lógicos de datos del negocio.</a:t>
          </a:r>
          <a:endParaRPr lang="en-US" sz="1600" kern="1200"/>
        </a:p>
      </dsp:txBody>
      <dsp:txXfrm>
        <a:off x="3306332" y="2307"/>
        <a:ext cx="2045154" cy="1227092"/>
      </dsp:txXfrm>
    </dsp:sp>
    <dsp:sp modelId="{C76107A0-4960-401A-956C-53B0FBB3607C}">
      <dsp:nvSpPr>
        <dsp:cNvPr id="0" name=""/>
        <dsp:cNvSpPr/>
      </dsp:nvSpPr>
      <dsp:spPr>
        <a:xfrm>
          <a:off x="5556002" y="2307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Configuración de las bases de datos.</a:t>
          </a:r>
          <a:endParaRPr lang="en-US" sz="1600" kern="1200"/>
        </a:p>
      </dsp:txBody>
      <dsp:txXfrm>
        <a:off x="5556002" y="2307"/>
        <a:ext cx="2045154" cy="1227092"/>
      </dsp:txXfrm>
    </dsp:sp>
    <dsp:sp modelId="{3E53EC4C-30EB-49A0-A0D7-E5B06944AC60}">
      <dsp:nvSpPr>
        <dsp:cNvPr id="0" name=""/>
        <dsp:cNvSpPr/>
      </dsp:nvSpPr>
      <dsp:spPr>
        <a:xfrm>
          <a:off x="7805672" y="2307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Definir formas de almacenamiento.</a:t>
          </a:r>
          <a:endParaRPr lang="en-US" sz="1600" kern="1200"/>
        </a:p>
      </dsp:txBody>
      <dsp:txXfrm>
        <a:off x="7805672" y="2307"/>
        <a:ext cx="2045154" cy="1227092"/>
      </dsp:txXfrm>
    </dsp:sp>
    <dsp:sp modelId="{B4FD3996-32B4-4A50-B303-E93A5AFF1953}">
      <dsp:nvSpPr>
        <dsp:cNvPr id="0" name=""/>
        <dsp:cNvSpPr/>
      </dsp:nvSpPr>
      <dsp:spPr>
        <a:xfrm>
          <a:off x="1056663" y="1433915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Generar la arquitectura de metadatos</a:t>
          </a:r>
          <a:endParaRPr lang="en-US" sz="1600" kern="1200"/>
        </a:p>
      </dsp:txBody>
      <dsp:txXfrm>
        <a:off x="1056663" y="1433915"/>
        <a:ext cx="2045154" cy="1227092"/>
      </dsp:txXfrm>
    </dsp:sp>
    <dsp:sp modelId="{C88E6543-7BCD-46C4-86D0-1783AD31525A}">
      <dsp:nvSpPr>
        <dsp:cNvPr id="0" name=""/>
        <dsp:cNvSpPr/>
      </dsp:nvSpPr>
      <dsp:spPr>
        <a:xfrm>
          <a:off x="3306332" y="1433915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Proveer las integraciones de datos.</a:t>
          </a:r>
          <a:endParaRPr lang="en-US" sz="1600" kern="1200"/>
        </a:p>
      </dsp:txBody>
      <dsp:txXfrm>
        <a:off x="3306332" y="1433915"/>
        <a:ext cx="2045154" cy="1227092"/>
      </dsp:txXfrm>
    </dsp:sp>
    <dsp:sp modelId="{F574E72C-18F3-4AB2-97DF-8596CCEEC635}">
      <dsp:nvSpPr>
        <dsp:cNvPr id="0" name=""/>
        <dsp:cNvSpPr/>
      </dsp:nvSpPr>
      <dsp:spPr>
        <a:xfrm>
          <a:off x="5556002" y="1433915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Almacenar, mover, utilizar y retirar datos.</a:t>
          </a:r>
          <a:endParaRPr lang="en-US" sz="1600" kern="1200"/>
        </a:p>
      </dsp:txBody>
      <dsp:txXfrm>
        <a:off x="5556002" y="1433915"/>
        <a:ext cx="2045154" cy="1227092"/>
      </dsp:txXfrm>
    </dsp:sp>
    <dsp:sp modelId="{877AB67D-990C-4171-B524-56E4DC89EEAC}">
      <dsp:nvSpPr>
        <dsp:cNvPr id="0" name=""/>
        <dsp:cNvSpPr/>
      </dsp:nvSpPr>
      <dsp:spPr>
        <a:xfrm>
          <a:off x="7805672" y="1433915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Desarrollo de estándares</a:t>
          </a:r>
          <a:endParaRPr lang="en-US" sz="1600" kern="1200"/>
        </a:p>
      </dsp:txBody>
      <dsp:txXfrm>
        <a:off x="7805672" y="1433915"/>
        <a:ext cx="2045154" cy="1227092"/>
      </dsp:txXfrm>
    </dsp:sp>
    <dsp:sp modelId="{ECD31BB9-3FCE-4BDB-9504-4233F94D90FE}">
      <dsp:nvSpPr>
        <dsp:cNvPr id="0" name=""/>
        <dsp:cNvSpPr/>
      </dsp:nvSpPr>
      <dsp:spPr>
        <a:xfrm>
          <a:off x="3306332" y="2865523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Versionamiento de los modelos.</a:t>
          </a:r>
          <a:endParaRPr lang="en-US" sz="1600" kern="1200"/>
        </a:p>
      </dsp:txBody>
      <dsp:txXfrm>
        <a:off x="3306332" y="2865523"/>
        <a:ext cx="2045154" cy="1227092"/>
      </dsp:txXfrm>
    </dsp:sp>
    <dsp:sp modelId="{9163664D-B918-4577-891C-EEF1A46BA140}">
      <dsp:nvSpPr>
        <dsp:cNvPr id="0" name=""/>
        <dsp:cNvSpPr/>
      </dsp:nvSpPr>
      <dsp:spPr>
        <a:xfrm>
          <a:off x="5556002" y="2865523"/>
          <a:ext cx="2045154" cy="122709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/>
            <a:t>Reducción de riesgos.</a:t>
          </a:r>
          <a:endParaRPr lang="en-US" sz="1600" kern="1200"/>
        </a:p>
      </dsp:txBody>
      <dsp:txXfrm>
        <a:off x="5556002" y="2865523"/>
        <a:ext cx="2045154" cy="12270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F0FF2-21A9-4B08-B4B9-6BB38B5946B6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b="0" i="0" kern="1200"/>
            <a:t>Procesamiento de datos en tiempo real para determinar la </a:t>
          </a:r>
          <a:r>
            <a:rPr lang="es-CO" sz="2100" b="1" i="0" kern="1200"/>
            <a:t>eficiencia de procesos industriales</a:t>
          </a:r>
          <a:endParaRPr lang="en-US" sz="2100" kern="1200"/>
        </a:p>
      </dsp:txBody>
      <dsp:txXfrm>
        <a:off x="356483" y="3344"/>
        <a:ext cx="3342037" cy="2005222"/>
      </dsp:txXfrm>
    </dsp:sp>
    <dsp:sp modelId="{C6FE08CF-04D7-46A6-AF0F-47FDCF8A648A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b="0" i="0" kern="1200"/>
            <a:t>Mezcla de datos generados por procesos por lotes (por ejemplo, datos de un ERP o CRM) con datos generados en tiempo real para realizar </a:t>
          </a:r>
          <a:r>
            <a:rPr lang="es-CO" sz="2100" b="1" i="0" kern="1200"/>
            <a:t>análisis financieros</a:t>
          </a:r>
          <a:endParaRPr lang="en-US" sz="2100" kern="1200"/>
        </a:p>
      </dsp:txBody>
      <dsp:txXfrm>
        <a:off x="4032724" y="3344"/>
        <a:ext cx="3342037" cy="2005222"/>
      </dsp:txXfrm>
    </dsp:sp>
    <dsp:sp modelId="{818819CD-5C8A-4E23-873A-C9EC225CD43D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b="0" i="0" kern="1200"/>
            <a:t>Generación de </a:t>
          </a:r>
          <a:r>
            <a:rPr lang="es-CO" sz="2100" b="1" i="0" kern="1200"/>
            <a:t>cuadros de mando</a:t>
          </a:r>
          <a:r>
            <a:rPr lang="es-CO" sz="2100" b="0" i="0" kern="1200"/>
            <a:t> que se actualicen a medida que los datos van siendo generado y procesados</a:t>
          </a:r>
          <a:endParaRPr lang="en-US" sz="2100" kern="1200"/>
        </a:p>
      </dsp:txBody>
      <dsp:txXfrm>
        <a:off x="7708965" y="3344"/>
        <a:ext cx="3342037" cy="2005222"/>
      </dsp:txXfrm>
    </dsp:sp>
    <dsp:sp modelId="{F3D2791E-EEDD-4061-B526-FC81B0B9707D}">
      <dsp:nvSpPr>
        <dsp:cNvPr id="0" name=""/>
        <dsp:cNvSpPr/>
      </dsp:nvSpPr>
      <dsp:spPr>
        <a:xfrm>
          <a:off x="356483" y="2342770"/>
          <a:ext cx="3342037" cy="200522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b="1" i="0" kern="1200"/>
            <a:t>Análisis de incidencias</a:t>
          </a:r>
          <a:r>
            <a:rPr lang="es-CO" sz="2100" b="0" i="0" kern="1200"/>
            <a:t> que permitan generar planes de mantenimiento predictivo a partir de datos generados por dispositivos IoT</a:t>
          </a:r>
          <a:endParaRPr lang="en-US" sz="2100" kern="1200"/>
        </a:p>
      </dsp:txBody>
      <dsp:txXfrm>
        <a:off x="356483" y="2342770"/>
        <a:ext cx="3342037" cy="2005222"/>
      </dsp:txXfrm>
    </dsp:sp>
    <dsp:sp modelId="{EDA64350-A982-4297-A577-0DAD756C1EEE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b="1" i="0" kern="1200"/>
            <a:t>Optimización de procesos</a:t>
          </a:r>
          <a:r>
            <a:rPr lang="es-CO" sz="2100" b="0" i="0" kern="1200"/>
            <a:t>, como, por ejemplo, optimización de rutas o reasignación de recursos con tiempos de respuesta casi inmediatos</a:t>
          </a:r>
          <a:endParaRPr lang="en-US" sz="2100" kern="1200"/>
        </a:p>
      </dsp:txBody>
      <dsp:txXfrm>
        <a:off x="4032724" y="2342770"/>
        <a:ext cx="3342037" cy="2005222"/>
      </dsp:txXfrm>
    </dsp:sp>
    <dsp:sp modelId="{03ACEF60-FC6B-490A-8D07-53FCA7B5448D}">
      <dsp:nvSpPr>
        <dsp:cNvPr id="0" name=""/>
        <dsp:cNvSpPr/>
      </dsp:nvSpPr>
      <dsp:spPr>
        <a:xfrm>
          <a:off x="7708965" y="2342770"/>
          <a:ext cx="3342037" cy="200522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b="1" i="0" kern="1200"/>
            <a:t>Análisis de tendencias</a:t>
          </a:r>
          <a:r>
            <a:rPr lang="es-CO" sz="2100" b="0" i="0" kern="1200"/>
            <a:t> y </a:t>
          </a:r>
          <a:r>
            <a:rPr lang="es-CO" sz="2100" b="1" i="0" kern="1200"/>
            <a:t>generación de recomendaciones</a:t>
          </a:r>
          <a:r>
            <a:rPr lang="es-CO" sz="2100" b="0" i="0" kern="1200"/>
            <a:t> a partir de la operativa habitual</a:t>
          </a:r>
          <a:endParaRPr lang="en-US" sz="2100" kern="1200"/>
        </a:p>
      </dsp:txBody>
      <dsp:txXfrm>
        <a:off x="7708965" y="2342770"/>
        <a:ext cx="3342037" cy="2005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BD684-D18B-41B3-8F77-97B2B05C968A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B10C-69FD-45F2-B52C-7C597214E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050F-D482-4908-9AB3-A1CBD7BC0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E36BF-7DDC-4F72-AD36-2245DAD9B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EF4BB-7F2D-4F91-A7A0-138CEECF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C338-D4E3-4806-83C5-1AE1F80F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88D7-DAD7-48CD-B702-4A699379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BAA1-8582-450C-A641-1FC68EDE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CEF12-CD69-47E6-A473-3BAD6830B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114FD-BCF3-4CB1-88FA-80D7296A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5E6E-6737-4735-BC20-006037EC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42D0A-F47D-4602-B2D9-B700E202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FEF14-1024-4C7B-8BA5-9AE9A279E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DB1DA-D872-45CA-91DB-245B8B66D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4998-4D89-4906-90E6-1898338C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BCFE5-E567-47B5-96FE-6770A869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63E48-AACE-4180-8DED-76116377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845D-72FB-4691-8FB9-01A6300E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93E6-0E14-401D-A9D8-C3125C03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735D1-4346-48D8-97B7-C7506D63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923F0-E688-40D9-98AD-BAAC8606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7CAE5-9983-443C-A3EE-2DC324D2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0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756C-1592-4D07-9655-E232FA57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B562-38A8-4D4F-B1EF-2E1B41B4B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6DAB2-4E69-4284-A755-9ECC309F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084F2-EDB7-4F5D-B4DB-E2DD4CD2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D757-9101-45B7-8049-DE6945BC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AA5C-90A2-45B3-8265-3953D1B5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EC5F-962E-4950-80DB-2177013D3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43EEB-4BF4-44AB-93F8-B8DC1148F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C47D1-B91C-426A-AD46-B40083B5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587E0-2F9C-4133-BA93-23C3A116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D8F73-BED2-4160-8DA3-4A097D51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20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FFAE-520D-4BC8-9DB3-07F61E10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5162-81A9-475B-8325-1115477A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AD784-FBD6-42EB-A6CC-3EB3E14F4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66F6F-77CD-40B3-A947-B2161304A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4318C-3950-4E06-9800-07D7F8522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AE48B-FA59-49BB-8014-41D3BEFD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A9F23-F3F4-49AC-889B-6EBC5D4B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7ECFA-78AC-4C7B-9715-1EFDC2B6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819F-0B7F-4CA0-A6F0-5B93BD94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124A36-B5AA-4BA5-B0A0-00CF9E3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135D1-E879-407C-999C-EE78BA06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D52BA-11F5-43ED-BC03-C5C39ACF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2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D110D-DB19-415B-8811-7388D109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B8038-E1F9-405D-8762-0964F131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14002-045A-4946-AF5E-127BE5BE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2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89A3-F65F-4A09-83D8-1511BF9C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7525E-BFE8-4ACF-B701-55BF79F7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F041F-D0B5-4F4B-B5D0-79D0CA6C2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44CB-0D89-4786-98E0-EA44658B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BE458-5036-4B56-AABA-44409A08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F8EC5-F145-41EA-AB36-5F4F5010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F31A-31B8-43AD-B2E8-262A2016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FAF8F-6A63-4055-8076-644C034372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26BF5-2A6B-4E07-89AE-B6D6E8073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23B67-0C44-4649-8C0D-E65D8130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F27B5-F35A-478C-A98B-A1E63F15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87BAD-41E7-448C-8A06-4D11B707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00628-9885-40A0-85D9-C16A4523D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2FBBC-1B24-4DFA-89F8-B2AE05AA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8FA6C-4F6C-4CA8-97FB-5D30B05C73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49F26-9A96-46AB-BFF1-AB94093C487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6425F-9F68-40F5-BC46-876698B0C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04B69-237A-4899-A006-2EC842933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C8017-7E59-4129-8414-441D24C32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zrules.info/images/Zachman_Framework_large.jpg?referrer=BIZRULES_BLOG_0703_ERA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escenaenelmar/gestion-del-conocimiento-presentation-591517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r.net/ingenieria/revista/noticias/arquitectura-big-data/549205030267/" TargetMode="External"/><Relationship Id="rId2" Type="http://schemas.openxmlformats.org/officeDocument/2006/relationships/hyperlink" Target="https://www.slideshare.net/gschmutz?utm_campaign=profiletracking&amp;utm_medium=sssite&amp;utm_source=ssslideview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CuadroTexto 2"/>
          <p:cNvSpPr txBox="1"/>
          <p:nvPr/>
        </p:nvSpPr>
        <p:spPr>
          <a:xfrm>
            <a:off x="753925" y="2076450"/>
            <a:ext cx="10684151" cy="1345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O" altLang="es-CO" sz="560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Arquitectura de Big Data</a:t>
            </a:r>
          </a:p>
        </p:txBody>
      </p:sp>
    </p:spTree>
    <p:extLst>
      <p:ext uri="{BB962C8B-B14F-4D97-AF65-F5344CB8AC3E}">
        <p14:creationId xmlns:p14="http://schemas.microsoft.com/office/powerpoint/2010/main" val="207085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5537-52D9-47E5-84FE-D7E32EF9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Requisitos no funcionales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950F-BB3F-499E-8241-F72478B0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Seguridad industrial</a:t>
            </a:r>
            <a:br>
              <a:rPr lang="es-CO" sz="1800" dirty="0"/>
            </a:br>
            <a:br>
              <a:rPr lang="es-CO" sz="1800" dirty="0"/>
            </a:br>
            <a:endParaRPr lang="es-CO" sz="1800" dirty="0"/>
          </a:p>
          <a:p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sistema no continuará operando si la temperatura externa es menor a 4 grados Celsius.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sistema no continuará operando en caso de fuego. (Ej. Un ascensor).</a:t>
            </a:r>
          </a:p>
        </p:txBody>
      </p:sp>
    </p:spTree>
    <p:extLst>
      <p:ext uri="{BB962C8B-B14F-4D97-AF65-F5344CB8AC3E}">
        <p14:creationId xmlns:p14="http://schemas.microsoft.com/office/powerpoint/2010/main" val="9714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5D09-05A3-4260-BE17-6F58DFC7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Requisitos no funcionales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E9AF-FB24-4DE4-9ECA-813CA10E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s-CO" sz="2500" b="1" dirty="0">
                <a:solidFill>
                  <a:srgbClr val="222222"/>
                </a:solidFill>
                <a:latin typeface="Arial" panose="020B0604020202020204" pitchFamily="34" charset="0"/>
              </a:rPr>
              <a:t>Usabilidad</a:t>
            </a:r>
          </a:p>
          <a:p>
            <a:pPr marL="0" indent="0">
              <a:lnSpc>
                <a:spcPct val="130000"/>
              </a:lnSpc>
              <a:buNone/>
            </a:pPr>
            <a:endParaRPr lang="es-CO" sz="25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El tiempo de aprendizaje del sistema por un usuario deberá ser menor a 4 horas.</a:t>
            </a: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La tasa de errores cometidos por el usuario deberá ser menor del 1% de las transacciones totales ejecutadas en el sistema.</a:t>
            </a: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El sistema debe contar con manuales de usuario estructurados adecuadamente.</a:t>
            </a: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El sistema debe proporcionar mensajes de error que sean informativos y orientados a usuario final.</a:t>
            </a: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El sistema debe contar con un módulo de ayuda en línea.</a:t>
            </a: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La aplicación web debe poseer un diseño “</a:t>
            </a:r>
            <a:r>
              <a:rPr lang="es-CO" sz="2500" dirty="0" err="1">
                <a:solidFill>
                  <a:srgbClr val="222222"/>
                </a:solidFill>
                <a:latin typeface="Arial" panose="020B0604020202020204" pitchFamily="34" charset="0"/>
              </a:rPr>
              <a:t>Responsive</a:t>
            </a: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” a fin de garantizar la adecuada visualización en múltiples computadores personales, dispositivos tableta y teléfonos inteligentes.</a:t>
            </a:r>
          </a:p>
          <a:p>
            <a:pPr>
              <a:lnSpc>
                <a:spcPct val="130000"/>
              </a:lnSpc>
            </a:pPr>
            <a:r>
              <a:rPr lang="es-CO" sz="2500" dirty="0">
                <a:solidFill>
                  <a:srgbClr val="222222"/>
                </a:solidFill>
                <a:latin typeface="Arial" panose="020B0604020202020204" pitchFamily="34" charset="0"/>
              </a:rPr>
              <a:t>El sistema debe poseer interfaces gráficas bien formadas.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2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38CC-7224-4D81-BE87-745029A2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Requisitos no funcionales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6C2D-29F9-4763-AC52-8470527BC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CO" sz="1900" b="1" dirty="0">
                <a:solidFill>
                  <a:srgbClr val="222222"/>
                </a:solidFill>
                <a:latin typeface="Arial" panose="020B0604020202020204" pitchFamily="34" charset="0"/>
              </a:rPr>
              <a:t>Disponibilidad</a:t>
            </a:r>
          </a:p>
          <a:p>
            <a:pPr>
              <a:lnSpc>
                <a:spcPct val="110000"/>
              </a:lnSpc>
            </a:pPr>
            <a:r>
              <a:rPr lang="es-CO" sz="1900" dirty="0">
                <a:solidFill>
                  <a:srgbClr val="222222"/>
                </a:solidFill>
                <a:latin typeface="Arial" panose="020B0604020202020204" pitchFamily="34" charset="0"/>
              </a:rPr>
              <a:t>El sistema debe tener una disponibilidad del 99,99% de las veces en que un usuario intente accederlo.</a:t>
            </a:r>
          </a:p>
          <a:p>
            <a:pPr>
              <a:lnSpc>
                <a:spcPct val="110000"/>
              </a:lnSpc>
            </a:pPr>
            <a:r>
              <a:rPr lang="es-CO" sz="1900" dirty="0">
                <a:solidFill>
                  <a:srgbClr val="222222"/>
                </a:solidFill>
                <a:latin typeface="Arial" panose="020B0604020202020204" pitchFamily="34" charset="0"/>
              </a:rPr>
              <a:t>El tiempo para iniciar o reiniciar el sistema no podrá ser mayor a 5 minutos.</a:t>
            </a:r>
          </a:p>
          <a:p>
            <a:pPr>
              <a:lnSpc>
                <a:spcPct val="110000"/>
              </a:lnSpc>
            </a:pPr>
            <a:r>
              <a:rPr lang="es-CO" sz="1900" dirty="0">
                <a:solidFill>
                  <a:srgbClr val="222222"/>
                </a:solidFill>
                <a:latin typeface="Arial" panose="020B0604020202020204" pitchFamily="34" charset="0"/>
              </a:rPr>
              <a:t>La tasa de tiempos de falla del sistema no podrá ser mayor al 0,5% del tiempo de operación total.</a:t>
            </a:r>
          </a:p>
          <a:p>
            <a:pPr>
              <a:lnSpc>
                <a:spcPct val="110000"/>
              </a:lnSpc>
            </a:pPr>
            <a:r>
              <a:rPr lang="es-CO" sz="1900" dirty="0">
                <a:solidFill>
                  <a:srgbClr val="222222"/>
                </a:solidFill>
                <a:latin typeface="Arial" panose="020B0604020202020204" pitchFamily="34" charset="0"/>
              </a:rPr>
              <a:t>El promedio de duración de fallas no podrá ser mayor a 15 minutos.</a:t>
            </a:r>
          </a:p>
          <a:p>
            <a:pPr>
              <a:lnSpc>
                <a:spcPct val="110000"/>
              </a:lnSpc>
            </a:pPr>
            <a:r>
              <a:rPr lang="es-CO" sz="1900" dirty="0">
                <a:solidFill>
                  <a:srgbClr val="222222"/>
                </a:solidFill>
                <a:latin typeface="Arial" panose="020B0604020202020204" pitchFamily="34" charset="0"/>
              </a:rPr>
              <a:t>La probabilidad de falla del Sistema no podrá ser mayor a 0,05.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2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CA6C-968C-4D40-BB43-A75B5E79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Requisitos no funcionales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A154-D90D-4643-9FA0-2A1C731E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CO" sz="1800" b="1" dirty="0">
                <a:solidFill>
                  <a:srgbClr val="222222"/>
                </a:solidFill>
                <a:latin typeface="Arial" panose="020B0604020202020204" pitchFamily="34" charset="0"/>
              </a:rPr>
              <a:t>Otros ejemplos de requerimientos de producto</a:t>
            </a:r>
          </a:p>
          <a:p>
            <a:pPr>
              <a:lnSpc>
                <a:spcPct val="110000"/>
              </a:lnSpc>
            </a:pPr>
            <a:r>
              <a:rPr lang="es-CO" sz="1800" dirty="0">
                <a:solidFill>
                  <a:srgbClr val="222222"/>
                </a:solidFill>
                <a:latin typeface="Arial" panose="020B0604020202020204" pitchFamily="34" charset="0"/>
              </a:rPr>
              <a:t>El sistema será desarrollado para las plataformas PC y Macintosh.</a:t>
            </a:r>
          </a:p>
          <a:p>
            <a:pPr>
              <a:lnSpc>
                <a:spcPct val="110000"/>
              </a:lnSpc>
            </a:pPr>
            <a:r>
              <a:rPr lang="es-CO" sz="1800" dirty="0">
                <a:solidFill>
                  <a:srgbClr val="222222"/>
                </a:solidFill>
                <a:latin typeface="Arial" panose="020B0604020202020204" pitchFamily="34" charset="0"/>
              </a:rPr>
              <a:t>La aplicación debe ser compatible con todas las versiones de Windows, desde Windows 95.</a:t>
            </a:r>
          </a:p>
          <a:p>
            <a:pPr>
              <a:lnSpc>
                <a:spcPct val="110000"/>
              </a:lnSpc>
            </a:pPr>
            <a:r>
              <a:rPr lang="es-CO" sz="1800" dirty="0">
                <a:solidFill>
                  <a:srgbClr val="222222"/>
                </a:solidFill>
                <a:latin typeface="Arial" panose="020B0604020202020204" pitchFamily="34" charset="0"/>
              </a:rPr>
              <a:t>La aplicación deberá consumir menos de 500 Mb de memoria RAM.</a:t>
            </a:r>
          </a:p>
          <a:p>
            <a:pPr>
              <a:lnSpc>
                <a:spcPct val="110000"/>
              </a:lnSpc>
            </a:pPr>
            <a:r>
              <a:rPr lang="es-CO" sz="1800" dirty="0">
                <a:solidFill>
                  <a:srgbClr val="222222"/>
                </a:solidFill>
                <a:latin typeface="Arial" panose="020B0604020202020204" pitchFamily="34" charset="0"/>
              </a:rPr>
              <a:t>La aplicación no podrá ocupar más de 2 GB de espacio en disco.</a:t>
            </a:r>
          </a:p>
          <a:p>
            <a:pPr>
              <a:lnSpc>
                <a:spcPct val="110000"/>
              </a:lnSpc>
            </a:pPr>
            <a:r>
              <a:rPr lang="es-CO" sz="1800" dirty="0">
                <a:solidFill>
                  <a:srgbClr val="222222"/>
                </a:solidFill>
                <a:latin typeface="Arial" panose="020B0604020202020204" pitchFamily="34" charset="0"/>
              </a:rPr>
              <a:t>La nueva aplicación debe manejar fuentes del alfabeto en Inglés, Idiomas latinos (Español, Frances, Portugués, Italiano), Arábico y Chino.</a:t>
            </a:r>
          </a:p>
          <a:p>
            <a:pPr>
              <a:lnSpc>
                <a:spcPct val="110000"/>
              </a:lnSpc>
            </a:pPr>
            <a:r>
              <a:rPr lang="es-CO" sz="1800" dirty="0">
                <a:solidFill>
                  <a:srgbClr val="222222"/>
                </a:solidFill>
                <a:latin typeface="Arial" panose="020B0604020202020204" pitchFamily="34" charset="0"/>
              </a:rPr>
              <a:t>La interfaz de usuario será implementada para navegadores web únicamente con HTML5 y JavaScript.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6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C466-B54B-4EEE-BAE6-A3F5867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Requerimientos</a:t>
            </a:r>
            <a:r>
              <a:rPr lang="en-US" dirty="0"/>
              <a:t> no </a:t>
            </a:r>
            <a:r>
              <a:rPr lang="en-US" dirty="0" err="1"/>
              <a:t>funcionales</a:t>
            </a:r>
            <a:r>
              <a:rPr lang="en-US" dirty="0"/>
              <a:t> </a:t>
            </a:r>
            <a:r>
              <a:rPr lang="en-US" dirty="0" err="1"/>
              <a:t>organizacionales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D88C-62A8-41D2-91DC-ACBB48E4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s-CO" sz="17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procedimiento de desarrollo de software a usar debe estar definido explícitamente (en manuales de procedimientos) y debe cumplir con los estándares ISO 9000.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 metodología de desarrollo de software será </a:t>
            </a:r>
            <a:r>
              <a:rPr lang="es-CO" sz="1700" b="1" dirty="0" err="1">
                <a:solidFill>
                  <a:srgbClr val="073763"/>
                </a:solidFill>
                <a:latin typeface="Arial" panose="020B0604020202020204" pitchFamily="34" charset="0"/>
              </a:rPr>
              <a:t>Behaviour</a:t>
            </a:r>
            <a:r>
              <a:rPr lang="es-CO" sz="1700" b="1" dirty="0">
                <a:solidFill>
                  <a:srgbClr val="073763"/>
                </a:solidFill>
                <a:latin typeface="Arial" panose="020B0604020202020204" pitchFamily="34" charset="0"/>
              </a:rPr>
              <a:t> </a:t>
            </a:r>
            <a:r>
              <a:rPr lang="es-CO" sz="1700" b="1" dirty="0" err="1">
                <a:solidFill>
                  <a:srgbClr val="073763"/>
                </a:solidFill>
                <a:latin typeface="Arial" panose="020B0604020202020204" pitchFamily="34" charset="0"/>
              </a:rPr>
              <a:t>Driven</a:t>
            </a:r>
            <a:r>
              <a:rPr lang="es-CO" sz="1700" b="1" dirty="0">
                <a:solidFill>
                  <a:srgbClr val="073763"/>
                </a:solidFill>
                <a:latin typeface="Arial" panose="020B0604020202020204" pitchFamily="34" charset="0"/>
              </a:rPr>
              <a:t> </a:t>
            </a:r>
            <a:r>
              <a:rPr lang="es-CO" sz="1700" b="1" dirty="0" err="1">
                <a:solidFill>
                  <a:srgbClr val="073763"/>
                </a:solidFill>
                <a:latin typeface="Arial" panose="020B0604020202020204" pitchFamily="34" charset="0"/>
              </a:rPr>
              <a:t>Development</a:t>
            </a:r>
            <a:r>
              <a:rPr lang="es-CO" sz="1700" b="1" dirty="0">
                <a:solidFill>
                  <a:srgbClr val="073763"/>
                </a:solidFill>
                <a:latin typeface="Arial" panose="020B0604020202020204" pitchFamily="34" charset="0"/>
              </a:rPr>
              <a:t> (BDD) apoyada en </a:t>
            </a:r>
            <a:r>
              <a:rPr lang="es-CO" sz="1700" b="1" dirty="0" err="1">
                <a:solidFill>
                  <a:srgbClr val="073763"/>
                </a:solidFill>
                <a:latin typeface="Arial" panose="020B0604020202020204" pitchFamily="34" charset="0"/>
              </a:rPr>
              <a:t>Cucumber</a:t>
            </a:r>
            <a:endParaRPr lang="es-CO" sz="17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sistema debe ser desarrollado utilizando las herramientas CASE XYZ.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proceso de desarrollo se gestionará por medio de una determinada </a:t>
            </a:r>
            <a:r>
              <a:rPr lang="es-CO" sz="1700" b="1" dirty="0">
                <a:solidFill>
                  <a:srgbClr val="073763"/>
                </a:solidFill>
                <a:latin typeface="Arial" panose="020B0604020202020204" pitchFamily="34" charset="0"/>
              </a:rPr>
              <a:t>herramienta web para gestionar el proceso de desarrollo de software</a:t>
            </a:r>
            <a:endParaRPr lang="es-CO" sz="17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Debe especificarse un plan de recuperación ante desastres para el sistema a ser desarrollado.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Cada dos semanas deberán producirse reportes gerenciales en los cuales se muestre el esfuerzo invertido en cada uno de los componentes del nuevo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Las pruebas de software se gestionaran con una </a:t>
            </a:r>
            <a:r>
              <a:rPr lang="es-CO" sz="1700" b="1" dirty="0">
                <a:solidFill>
                  <a:srgbClr val="073763"/>
                </a:solidFill>
                <a:latin typeface="Arial" panose="020B0604020202020204" pitchFamily="34" charset="0"/>
              </a:rPr>
              <a:t>herramienta de gestión de software </a:t>
            </a:r>
            <a:r>
              <a:rPr lang="es-CO" sz="1700" b="1" dirty="0" err="1">
                <a:solidFill>
                  <a:srgbClr val="073763"/>
                </a:solidFill>
                <a:latin typeface="Arial" panose="020B0604020202020204" pitchFamily="34" charset="0"/>
              </a:rPr>
              <a:t>testing</a:t>
            </a:r>
            <a:endParaRPr lang="es-CO" sz="17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Las pruebas de software se ejecutarán utilizando </a:t>
            </a:r>
            <a:r>
              <a:rPr lang="es-CO" sz="1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Selenium</a:t>
            </a: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 Ruby como herramienta y lenguaje Scripting para automatización de software </a:t>
            </a:r>
            <a:r>
              <a:rPr lang="es-CO" sz="1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lang="es-CO" sz="1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7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C692-7652-470F-87CF-4157A59E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Requerimientos</a:t>
            </a:r>
            <a:r>
              <a:rPr lang="en-US" dirty="0"/>
              <a:t> no </a:t>
            </a:r>
            <a:r>
              <a:rPr lang="en-US" dirty="0" err="1"/>
              <a:t>funcionales</a:t>
            </a:r>
            <a:r>
              <a:rPr lang="en-US" dirty="0"/>
              <a:t> </a:t>
            </a:r>
            <a:r>
              <a:rPr lang="en-US" dirty="0" err="1"/>
              <a:t>externos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D033-42FF-49ED-8937-C3DE64B8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O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Sistemas de datos médicos: El nuevo sistema y sus procedimientos de mantenimiento de datos deben cumplir con las leyes y reglamentos de protección de datos médicos.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nuevo sistema se acogerá a las reglas de las licencias generales públicas (GNU), es decir será gratuito, código abierto en el que cualquiera podrá cambiar el software, sin patentes y sin garantías.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Las páginas web a ser desarrolladas deben cumplir con la ley de tratamiento en condiciones de igualdad para personas con discapacidad.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sistema no revelara a sus operadores otros datos personales de los clientes distintos a nombres y números de referencia.</a:t>
            </a:r>
          </a:p>
          <a:p>
            <a:br>
              <a:rPr lang="es-C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0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DC0E7-FA0F-4EBB-B318-B2712250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5400" dirty="0">
                <a:solidFill>
                  <a:schemeClr val="accent5"/>
                </a:solidFill>
              </a:rPr>
              <a:t>Escenarios</a:t>
            </a:r>
            <a:endParaRPr lang="en-US" sz="54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CD3158-FDC7-49D2-9D4E-55DC7F33A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3812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406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038E-251D-404E-A890-4E81437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D1B45-2D48-45DF-B4B7-44B665BC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Elegir de la lista 4 atributos de calidad.</a:t>
            </a:r>
          </a:p>
          <a:p>
            <a:pPr marL="0" indent="0">
              <a:buNone/>
            </a:pPr>
            <a:r>
              <a:rPr lang="es-CO" dirty="0"/>
              <a:t>	- Consultar bien su significado en caso de no entenderlo bien.</a:t>
            </a:r>
          </a:p>
          <a:p>
            <a:pPr marL="0" indent="0">
              <a:buNone/>
            </a:pPr>
            <a:r>
              <a:rPr lang="es-CO" dirty="0"/>
              <a:t>	- Elegir un caso de uso y escribir un escenario por cada atributo 	de calidad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3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51CD-D1C2-4AE2-9462-74FA3C23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Casos de uso</a:t>
            </a:r>
            <a:br>
              <a:rPr lang="es-CO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3AA-03BB-4FAB-A774-D7EDF49D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182"/>
            <a:ext cx="10515600" cy="4943781"/>
          </a:xfrm>
        </p:spPr>
        <p:txBody>
          <a:bodyPr>
            <a:normAutofit fontScale="92500" lnSpcReduction="10000"/>
          </a:bodyPr>
          <a:lstStyle/>
          <a:p>
            <a:pPr algn="just">
              <a:buFontTx/>
              <a:buChar char="-"/>
            </a:pPr>
            <a:r>
              <a:rPr lang="es-CO" dirty="0"/>
              <a:t>Se debe capturar la información de navegación de un cliente en una pagina web para un proceso analítico.</a:t>
            </a:r>
          </a:p>
          <a:p>
            <a:pPr algn="just">
              <a:buFontTx/>
              <a:buChar char="-"/>
            </a:pPr>
            <a:r>
              <a:rPr lang="en-US" dirty="0"/>
              <a:t>Se debe </a:t>
            </a:r>
            <a:r>
              <a:rPr lang="en-US" dirty="0" err="1"/>
              <a:t>migrar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de un CRM a un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historico</a:t>
            </a:r>
            <a:r>
              <a:rPr lang="en-US" dirty="0"/>
              <a:t> que </a:t>
            </a:r>
            <a:r>
              <a:rPr lang="en-US" dirty="0" err="1"/>
              <a:t>permita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agregada</a:t>
            </a:r>
            <a:r>
              <a:rPr lang="en-US" dirty="0"/>
              <a:t> de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los </a:t>
            </a:r>
            <a:r>
              <a:rPr lang="en-US" dirty="0" err="1"/>
              <a:t>ultimos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.</a:t>
            </a:r>
          </a:p>
          <a:p>
            <a:pPr algn="just">
              <a:buFontTx/>
              <a:buChar char="-"/>
            </a:pPr>
            <a:r>
              <a:rPr lang="es-CO" dirty="0"/>
              <a:t>Se desea crear un sistema que de manera preventiva permita saber cuales maquinas fallarán analizando la información recolectada por día y permita alarmar inmediatamente para evitar fallos.</a:t>
            </a:r>
          </a:p>
          <a:p>
            <a:pPr algn="just">
              <a:buFontTx/>
              <a:buChar char="-"/>
            </a:pPr>
            <a:r>
              <a:rPr lang="es-CO" dirty="0"/>
              <a:t>Se desea hacer un sistema en tiempo real donde se capture información de sensores de detección de gas y alarmen inmediatamente si algo malo sucede.</a:t>
            </a:r>
          </a:p>
          <a:p>
            <a:pPr algn="just">
              <a:buFontTx/>
              <a:buChar char="-"/>
            </a:pPr>
            <a:r>
              <a:rPr lang="es-CO" dirty="0"/>
              <a:t>Se desea crear un análisis de redes sociales de la marca de la compañía. Esto puede realizarse periódicamente o en </a:t>
            </a:r>
            <a:r>
              <a:rPr lang="es-CO" dirty="0" err="1"/>
              <a:t>streaming</a:t>
            </a:r>
            <a:r>
              <a:rPr lang="es-CO" dirty="0"/>
              <a:t>.</a:t>
            </a:r>
          </a:p>
          <a:p>
            <a:pPr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4191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193E-7BBB-4BB3-AA72-A62B42DB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chemeClr val="accent5"/>
                </a:solidFill>
              </a:rPr>
              <a:t>Proceso</a:t>
            </a:r>
            <a:endParaRPr lang="en-US" sz="54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4C17A4-1E1A-4BD0-BCD7-B92E5D3CC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707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▷ Presente y futuro de los Sistemas de Información. Estr@tegia Magazine">
            <a:extLst>
              <a:ext uri="{FF2B5EF4-FFF2-40B4-BE49-F238E27FC236}">
                <a16:creationId xmlns:a16="http://schemas.microsoft.com/office/drawing/2014/main" id="{108135C8-3BFF-407E-B3F0-BC75AB3CBD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7" y="141114"/>
            <a:ext cx="10331704" cy="65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08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422D-5B13-45F0-8946-97380F3B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accent5"/>
                </a:solidFill>
              </a:rPr>
              <a:t>Consejos para una correcta definición de arquitectura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666AD3-700E-4C6D-B610-FF9215C4C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427722"/>
              </p:ext>
            </p:extLst>
          </p:nvPr>
        </p:nvGraphicFramePr>
        <p:xfrm>
          <a:off x="998248" y="2477654"/>
          <a:ext cx="8534400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32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D37AC-AE92-4924-896C-E0FB1217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s-CO" sz="4100"/>
              <a:t>Propósito de un arquitectura</a:t>
            </a:r>
            <a:endParaRPr lang="en-US" sz="4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123F61-8F35-4847-9243-C0AE85051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CO" sz="1900" b="0" i="0" dirty="0">
                <a:effectLst/>
                <a:latin typeface="Raleway"/>
              </a:rPr>
              <a:t>Diseño de alto nivel del sistema que tiene dos propósitos primarios: </a:t>
            </a:r>
          </a:p>
          <a:p>
            <a:endParaRPr lang="es-CO" sz="1900" dirty="0">
              <a:latin typeface="Raleway"/>
            </a:endParaRPr>
          </a:p>
          <a:p>
            <a:r>
              <a:rPr lang="es-CO" sz="1900" b="0" i="0" dirty="0">
                <a:effectLst/>
                <a:latin typeface="Raleway"/>
              </a:rPr>
              <a:t>Satisfacer los atributos de calidad</a:t>
            </a:r>
          </a:p>
          <a:p>
            <a:r>
              <a:rPr lang="es-CO" sz="1900" b="0" i="0" dirty="0">
                <a:effectLst/>
                <a:latin typeface="Raleway"/>
              </a:rPr>
              <a:t>Servir como guía en el desarrollo.</a:t>
            </a:r>
          </a:p>
          <a:p>
            <a:endParaRPr lang="es-CO" sz="1900" dirty="0">
              <a:latin typeface="Raleway"/>
            </a:endParaRPr>
          </a:p>
          <a:p>
            <a:r>
              <a:rPr lang="es-CO" sz="1900" dirty="0">
                <a:solidFill>
                  <a:srgbClr val="FF0000"/>
                </a:solidFill>
                <a:latin typeface="Raleway"/>
              </a:rPr>
              <a:t>Evita</a:t>
            </a:r>
            <a:r>
              <a:rPr lang="es-CO" sz="1900" dirty="0">
                <a:latin typeface="Raleway"/>
              </a:rPr>
              <a:t>: L</a:t>
            </a:r>
            <a:r>
              <a:rPr lang="es-CO" sz="1900" b="0" i="0" dirty="0">
                <a:effectLst/>
                <a:latin typeface="Raleway"/>
              </a:rPr>
              <a:t>imitar severamente el que el producto final satisfaga las necesidades de los clientes.</a:t>
            </a:r>
          </a:p>
          <a:p>
            <a:r>
              <a:rPr lang="es-CO" sz="1900" dirty="0">
                <a:solidFill>
                  <a:srgbClr val="FF0000"/>
                </a:solidFill>
                <a:latin typeface="Raleway"/>
              </a:rPr>
              <a:t>Evita</a:t>
            </a:r>
            <a:r>
              <a:rPr lang="es-CO" sz="1900" dirty="0">
                <a:latin typeface="Raleway"/>
              </a:rPr>
              <a:t>: Los reprocesos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9055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39769D-461D-41F5-A269-855EB45C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s-CO" sz="3600" dirty="0">
                <a:solidFill>
                  <a:schemeClr val="tx2"/>
                </a:solidFill>
              </a:rPr>
              <a:t>Elementos de una arquitectura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FBAE-F95F-4300-BEB7-55C290F6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327" y="804671"/>
            <a:ext cx="6027097" cy="5457583"/>
          </a:xfrm>
        </p:spPr>
        <p:txBody>
          <a:bodyPr anchor="ctr">
            <a:normAutofit/>
          </a:bodyPr>
          <a:lstStyle/>
          <a:p>
            <a:pPr algn="just"/>
            <a:r>
              <a:rPr lang="es-CO" sz="1800" b="0" i="0" dirty="0">
                <a:solidFill>
                  <a:schemeClr val="tx2"/>
                </a:solidFill>
                <a:effectLst/>
                <a:latin typeface="Raleway"/>
              </a:rPr>
              <a:t>Entidades que existen en tiempo de ejecución (objetos, hilos)</a:t>
            </a:r>
          </a:p>
          <a:p>
            <a:pPr algn="just"/>
            <a:r>
              <a:rPr lang="es-CO" sz="1800" b="0" i="0" dirty="0">
                <a:solidFill>
                  <a:schemeClr val="tx2"/>
                </a:solidFill>
                <a:effectLst/>
                <a:latin typeface="Raleway"/>
              </a:rPr>
              <a:t>Entidades lógicas que existen en tiempo de desarrollo (clases, componentes) </a:t>
            </a:r>
          </a:p>
          <a:p>
            <a:pPr algn="just"/>
            <a:r>
              <a:rPr lang="es-CO" sz="1800" dirty="0">
                <a:solidFill>
                  <a:schemeClr val="tx2"/>
                </a:solidFill>
                <a:latin typeface="Raleway"/>
              </a:rPr>
              <a:t>E</a:t>
            </a:r>
            <a:r>
              <a:rPr lang="es-CO" sz="1800" b="0" i="0" dirty="0">
                <a:solidFill>
                  <a:schemeClr val="tx2"/>
                </a:solidFill>
                <a:effectLst/>
                <a:latin typeface="Raleway"/>
              </a:rPr>
              <a:t>ntidades físicas (nodos, directorios)</a:t>
            </a:r>
          </a:p>
          <a:p>
            <a:pPr algn="just"/>
            <a:endParaRPr lang="es-CO" sz="1800" dirty="0">
              <a:solidFill>
                <a:schemeClr val="tx2"/>
              </a:solidFill>
              <a:latin typeface="Raleway"/>
            </a:endParaRPr>
          </a:p>
          <a:p>
            <a:pPr algn="just"/>
            <a:r>
              <a:rPr lang="es-CO" sz="1800" b="0" i="0" dirty="0">
                <a:solidFill>
                  <a:schemeClr val="tx2"/>
                </a:solidFill>
                <a:effectLst/>
                <a:latin typeface="Raleway"/>
              </a:rPr>
              <a:t>Relaciones entre elementos dependen de propiedades visibles (o públicas) de los elementos, quedando ocultos los detalles de implementación.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8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A65AE781-5656-4B64-B7AD-4161FA5BB9FE}"/>
              </a:ext>
            </a:extLst>
          </p:cNvPr>
          <p:cNvSpPr/>
          <p:nvPr/>
        </p:nvSpPr>
        <p:spPr>
          <a:xfrm>
            <a:off x="2561729" y="2575575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Data </a:t>
            </a:r>
            <a:r>
              <a:rPr lang="es-CO" sz="1400" dirty="0" err="1"/>
              <a:t>governance</a:t>
            </a:r>
            <a:endParaRPr lang="es-CO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55ED27-36B4-4707-8927-607B8DF988F7}"/>
              </a:ext>
            </a:extLst>
          </p:cNvPr>
          <p:cNvSpPr/>
          <p:nvPr/>
        </p:nvSpPr>
        <p:spPr>
          <a:xfrm>
            <a:off x="4352429" y="1666700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Data </a:t>
            </a:r>
            <a:r>
              <a:rPr lang="es-CO" sz="1400" dirty="0" err="1"/>
              <a:t>Structure</a:t>
            </a:r>
            <a:endParaRPr lang="es-CO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1FB3E9-64D7-4E27-A2E5-3B28AC8512FB}"/>
              </a:ext>
            </a:extLst>
          </p:cNvPr>
          <p:cNvSpPr/>
          <p:nvPr/>
        </p:nvSpPr>
        <p:spPr>
          <a:xfrm>
            <a:off x="6295993" y="1666700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Data </a:t>
            </a:r>
            <a:r>
              <a:rPr lang="es-CO" sz="1400" dirty="0" err="1"/>
              <a:t>Architecture</a:t>
            </a:r>
            <a:endParaRPr lang="es-CO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A6835B-96D7-4DEE-A0A0-7BADF1A162DF}"/>
              </a:ext>
            </a:extLst>
          </p:cNvPr>
          <p:cNvSpPr/>
          <p:nvPr/>
        </p:nvSpPr>
        <p:spPr>
          <a:xfrm>
            <a:off x="8086693" y="2575575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Master 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86D4B33-352D-4D5D-9830-0EEA61A33D61}"/>
              </a:ext>
            </a:extLst>
          </p:cNvPr>
          <p:cNvSpPr/>
          <p:nvPr/>
        </p:nvSpPr>
        <p:spPr>
          <a:xfrm>
            <a:off x="7582480" y="3808603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err="1"/>
              <a:t>Metadata</a:t>
            </a:r>
            <a:endParaRPr lang="es-CO" sz="14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695817-1AA6-4C95-B3FE-CFE5A266D04B}"/>
              </a:ext>
            </a:extLst>
          </p:cNvPr>
          <p:cNvSpPr/>
          <p:nvPr/>
        </p:nvSpPr>
        <p:spPr>
          <a:xfrm>
            <a:off x="5480067" y="4250956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Data </a:t>
            </a:r>
            <a:r>
              <a:rPr lang="es-CO" sz="1400" dirty="0" err="1"/>
              <a:t>Quality</a:t>
            </a:r>
            <a:endParaRPr lang="es-CO" sz="1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978D50-2D5E-4A3B-BA9D-F1660A686868}"/>
              </a:ext>
            </a:extLst>
          </p:cNvPr>
          <p:cNvSpPr/>
          <p:nvPr/>
        </p:nvSpPr>
        <p:spPr>
          <a:xfrm>
            <a:off x="3377655" y="3908866"/>
            <a:ext cx="1631853" cy="9425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Data Security</a:t>
            </a:r>
          </a:p>
        </p:txBody>
      </p:sp>
    </p:spTree>
    <p:extLst>
      <p:ext uri="{BB962C8B-B14F-4D97-AF65-F5344CB8AC3E}">
        <p14:creationId xmlns:p14="http://schemas.microsoft.com/office/powerpoint/2010/main" val="28314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F6B4-2982-4224-A098-00033028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s-CO"/>
              <a:t>Funcionalidades de un área de datos.</a:t>
            </a:r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9B85C5D-831E-428B-8810-37E7AAE7B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000660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94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19F6DC-B991-4C84-8C2F-B9BCD2C39A4E}"/>
              </a:ext>
            </a:extLst>
          </p:cNvPr>
          <p:cNvSpPr txBox="1">
            <a:spLocks/>
          </p:cNvSpPr>
          <p:nvPr/>
        </p:nvSpPr>
        <p:spPr>
          <a:xfrm>
            <a:off x="6215292" y="6362242"/>
            <a:ext cx="5892246" cy="440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The Zachman Framework of enterprise architecture</a:t>
            </a:r>
            <a:endParaRPr lang="es-CO" sz="2000" b="1" dirty="0"/>
          </a:p>
        </p:txBody>
      </p:sp>
      <p:pic>
        <p:nvPicPr>
          <p:cNvPr id="5" name="Content Placeholder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8032BF5-2B41-4374-AFD9-1FEC675D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B276C-FAB4-412C-9872-8F3B9412D7FE}"/>
              </a:ext>
            </a:extLst>
          </p:cNvPr>
          <p:cNvSpPr txBox="1"/>
          <p:nvPr/>
        </p:nvSpPr>
        <p:spPr>
          <a:xfrm>
            <a:off x="0" y="6519446"/>
            <a:ext cx="4838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00" dirty="0"/>
              <a:t>Fuente: </a:t>
            </a:r>
            <a:r>
              <a:rPr lang="es-CO" sz="800" dirty="0">
                <a:hlinkClick r:id="rId3"/>
              </a:rPr>
              <a:t>http://www.bizrules.info/images/Zachman_Framework_large.jpg?referrer=BIZRULES_BLOG_0703_ERA</a:t>
            </a:r>
            <a:endParaRPr lang="es-CO" sz="800" dirty="0"/>
          </a:p>
          <a:p>
            <a:r>
              <a:rPr lang="es-CO" sz="800" dirty="0"/>
              <a:t>https://www.zachman.com</a:t>
            </a:r>
          </a:p>
        </p:txBody>
      </p:sp>
    </p:spTree>
    <p:extLst>
      <p:ext uri="{BB962C8B-B14F-4D97-AF65-F5344CB8AC3E}">
        <p14:creationId xmlns:p14="http://schemas.microsoft.com/office/powerpoint/2010/main" val="22831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6F7825-8D49-4EF4-8F4B-A6E07D82FA2F}"/>
              </a:ext>
            </a:extLst>
          </p:cNvPr>
          <p:cNvSpPr txBox="1">
            <a:spLocks/>
          </p:cNvSpPr>
          <p:nvPr/>
        </p:nvSpPr>
        <p:spPr>
          <a:xfrm>
            <a:off x="2317977" y="259636"/>
            <a:ext cx="7299748" cy="54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/>
              <a:t>TOGAF: </a:t>
            </a:r>
            <a:r>
              <a:rPr lang="en-US" sz="2800" dirty="0"/>
              <a:t>The Open Group Architecture Framework </a:t>
            </a:r>
            <a:endParaRPr lang="es-CO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7A502-ED3F-4954-B8AD-156991CC6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8" t="27168" r="17540" b="19797"/>
          <a:stretch/>
        </p:blipFill>
        <p:spPr>
          <a:xfrm>
            <a:off x="1674564" y="808383"/>
            <a:ext cx="8281037" cy="60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6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>
            <a:extLst>
              <a:ext uri="{FF2B5EF4-FFF2-40B4-BE49-F238E27FC236}">
                <a16:creationId xmlns:a16="http://schemas.microsoft.com/office/drawing/2014/main" id="{563710FF-C057-4358-BCB2-1C00A31B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43" y="67362"/>
            <a:ext cx="9163154" cy="6155048"/>
          </a:xfrm>
          <a:prstGeom prst="rect">
            <a:avLst/>
          </a:prstGeom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9710C71D-9E94-4B74-8D13-8FD3F45CBC8F}"/>
              </a:ext>
            </a:extLst>
          </p:cNvPr>
          <p:cNvSpPr txBox="1"/>
          <p:nvPr/>
        </p:nvSpPr>
        <p:spPr>
          <a:xfrm>
            <a:off x="384079" y="6437449"/>
            <a:ext cx="7324827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8" dirty="0"/>
              <a:t>La metáfora del embudo del conocimiento. Fuente: </a:t>
            </a:r>
            <a:r>
              <a:rPr lang="es-CO" sz="1058" dirty="0">
                <a:hlinkClick r:id="rId3"/>
              </a:rPr>
              <a:t>http://www.slideshare.net/escenaenelmar/gestion-del-conocimiento-presentation-591517</a:t>
            </a:r>
            <a:r>
              <a:rPr lang="es-CO" sz="1058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95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>
            <a:extLst>
              <a:ext uri="{FF2B5EF4-FFF2-40B4-BE49-F238E27FC236}">
                <a16:creationId xmlns:a16="http://schemas.microsoft.com/office/drawing/2014/main" id="{62E8D8A2-14E3-4509-B9FB-8C23F3E9D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39" y="518666"/>
            <a:ext cx="10249401" cy="5124700"/>
          </a:xfrm>
        </p:spPr>
      </p:pic>
    </p:spTree>
    <p:extLst>
      <p:ext uri="{BB962C8B-B14F-4D97-AF65-F5344CB8AC3E}">
        <p14:creationId xmlns:p14="http://schemas.microsoft.com/office/powerpoint/2010/main" val="3566354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Modelos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242117" y="1362891"/>
            <a:ext cx="1298753" cy="409664"/>
          </a:xfrm>
          <a:prstGeom prst="rect">
            <a:avLst/>
          </a:prstGeom>
          <a:solidFill>
            <a:srgbClr val="FFC000"/>
          </a:solidFill>
          <a:ln w="9525">
            <a:solidFill>
              <a:srgbClr val="CCFF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MX" altLang="es-CO" sz="2062" dirty="0">
                <a:latin typeface="Times New Roman" panose="02020603050405020304" pitchFamily="18" charset="0"/>
              </a:rPr>
              <a:t>Requisitos</a:t>
            </a:r>
            <a:endParaRPr lang="es-ES" altLang="es-CO" sz="2062" dirty="0"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22544" y="2374379"/>
            <a:ext cx="1385315" cy="726994"/>
          </a:xfrm>
          <a:prstGeom prst="rect">
            <a:avLst/>
          </a:prstGeom>
          <a:solidFill>
            <a:srgbClr val="FFC000"/>
          </a:solidFill>
          <a:ln w="9525">
            <a:solidFill>
              <a:srgbClr val="CCFFC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s-MX" altLang="es-CO" sz="2062" dirty="0">
                <a:latin typeface="Times New Roman" panose="02020603050405020304" pitchFamily="18" charset="0"/>
              </a:rPr>
              <a:t>Diseño </a:t>
            </a:r>
          </a:p>
          <a:p>
            <a:pPr algn="ctr"/>
            <a:r>
              <a:rPr lang="es-MX" altLang="es-CO" sz="2062" dirty="0">
                <a:latin typeface="Times New Roman" panose="02020603050405020304" pitchFamily="18" charset="0"/>
              </a:rPr>
              <a:t>Conceptual</a:t>
            </a:r>
            <a:endParaRPr lang="es-ES" altLang="es-CO" sz="2062" dirty="0"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377477" y="3656585"/>
            <a:ext cx="1250971" cy="726994"/>
          </a:xfrm>
          <a:prstGeom prst="rect">
            <a:avLst/>
          </a:prstGeom>
          <a:solidFill>
            <a:srgbClr val="FFC000"/>
          </a:solidFill>
          <a:ln w="9525">
            <a:solidFill>
              <a:srgbClr val="CCFFCC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MX" altLang="es-CO" sz="2062" dirty="0">
                <a:latin typeface="Times New Roman" panose="02020603050405020304" pitchFamily="18" charset="0"/>
              </a:rPr>
              <a:t>Diseño </a:t>
            </a:r>
          </a:p>
          <a:p>
            <a:pPr algn="ctr"/>
            <a:r>
              <a:rPr lang="es-MX" altLang="es-CO" sz="2062" dirty="0">
                <a:latin typeface="Times New Roman" panose="02020603050405020304" pitchFamily="18" charset="0"/>
              </a:rPr>
              <a:t>Lógico</a:t>
            </a:r>
            <a:endParaRPr lang="es-ES" altLang="es-CO" sz="2062" dirty="0">
              <a:latin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77477" y="5005730"/>
            <a:ext cx="1250971" cy="726994"/>
          </a:xfrm>
          <a:prstGeom prst="rect">
            <a:avLst/>
          </a:prstGeom>
          <a:solidFill>
            <a:srgbClr val="FFC000"/>
          </a:solidFill>
          <a:ln w="9525">
            <a:solidFill>
              <a:srgbClr val="CCFFCC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MX" altLang="es-CO" sz="2062" dirty="0">
                <a:latin typeface="Times New Roman" panose="02020603050405020304" pitchFamily="18" charset="0"/>
              </a:rPr>
              <a:t>Diseño </a:t>
            </a:r>
          </a:p>
          <a:p>
            <a:pPr algn="ctr"/>
            <a:r>
              <a:rPr lang="es-MX" altLang="es-CO" sz="2062" dirty="0">
                <a:latin typeface="Times New Roman" panose="02020603050405020304" pitchFamily="18" charset="0"/>
              </a:rPr>
              <a:t>Físico</a:t>
            </a:r>
            <a:endParaRPr lang="es-ES" altLang="es-CO" sz="2062" dirty="0">
              <a:latin typeface="Times New Roman" panose="02020603050405020304" pitchFamily="18" charset="0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849008" y="1834423"/>
            <a:ext cx="0" cy="53995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5849008" y="3116631"/>
            <a:ext cx="0" cy="53995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5849008" y="4465774"/>
            <a:ext cx="0" cy="539956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6726621" y="2307442"/>
            <a:ext cx="742252" cy="2692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517960" y="1969784"/>
            <a:ext cx="583814" cy="40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2062" b="1">
                <a:latin typeface="SimSun" panose="02010600030101010101" pitchFamily="2" charset="-122"/>
              </a:rPr>
              <a:t>E-R</a:t>
            </a:r>
            <a:endParaRPr lang="es-ES" altLang="es-CO" sz="2062" b="1">
              <a:latin typeface="SimSun" panose="02010600030101010101" pitchFamily="2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7535811" y="2490401"/>
            <a:ext cx="982961" cy="40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2062" b="1">
                <a:latin typeface="SimSun" panose="02010600030101010101" pitchFamily="2" charset="-122"/>
              </a:rPr>
              <a:t>Clases</a:t>
            </a:r>
            <a:endParaRPr lang="es-ES" altLang="es-CO" sz="2062" b="1">
              <a:latin typeface="SimSun" panose="02010600030101010101" pitchFamily="2" charset="-122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535810" y="2961932"/>
            <a:ext cx="1382110" cy="40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2062" b="1" dirty="0" err="1">
                <a:latin typeface="SimSun" panose="02010600030101010101" pitchFamily="2" charset="-122"/>
              </a:rPr>
              <a:t>Semantico</a:t>
            </a:r>
            <a:endParaRPr lang="es-ES" altLang="es-CO" sz="2062" b="1" dirty="0">
              <a:latin typeface="SimSun" panose="02010600030101010101" pitchFamily="2" charset="-122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6726622" y="2712035"/>
            <a:ext cx="809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6726622" y="2847396"/>
            <a:ext cx="809189" cy="2692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3419953" y="3785997"/>
            <a:ext cx="1140056" cy="35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1686">
                <a:latin typeface="Impact" panose="020B0806030902050204" pitchFamily="34" charset="0"/>
              </a:rPr>
              <a:t>Relacional</a:t>
            </a:r>
            <a:endParaRPr lang="es-ES" altLang="es-CO" sz="1686">
              <a:latin typeface="Impact" panose="020B0806030902050204" pitchFamily="34" charset="0"/>
            </a:endParaRP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3419955" y="2976809"/>
            <a:ext cx="524503" cy="35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1686">
                <a:latin typeface="Impact" panose="020B0806030902050204" pitchFamily="34" charset="0"/>
              </a:rPr>
              <a:t>Red</a:t>
            </a:r>
            <a:endParaRPr lang="es-ES" altLang="es-CO" sz="1686">
              <a:latin typeface="Impact" panose="020B0806030902050204" pitchFamily="34" charset="0"/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3419954" y="3381402"/>
            <a:ext cx="1132041" cy="35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1686">
                <a:latin typeface="Impact" panose="020B0806030902050204" pitchFamily="34" charset="0"/>
              </a:rPr>
              <a:t>Jerárquico</a:t>
            </a:r>
            <a:endParaRPr lang="es-ES" altLang="es-CO" sz="1686">
              <a:latin typeface="Impact" panose="020B0806030902050204" pitchFamily="34" charset="0"/>
            </a:endParaRPr>
          </a:p>
        </p:txBody>
      </p: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3419954" y="4123654"/>
            <a:ext cx="933269" cy="35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1686">
                <a:latin typeface="Impact" panose="020B0806030902050204" pitchFamily="34" charset="0"/>
              </a:rPr>
              <a:t>Objetual</a:t>
            </a:r>
            <a:endParaRPr lang="es-ES" altLang="es-CO" sz="1686">
              <a:latin typeface="Impact" panose="020B0806030902050204" pitchFamily="34" charset="0"/>
            </a:endParaRP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3419953" y="4528248"/>
            <a:ext cx="1140056" cy="611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1686" dirty="0">
                <a:latin typeface="Impact" panose="020B0806030902050204" pitchFamily="34" charset="0"/>
              </a:rPr>
              <a:t>Objeto-</a:t>
            </a:r>
          </a:p>
          <a:p>
            <a:r>
              <a:rPr lang="es-MX" altLang="es-CO" sz="1686" dirty="0">
                <a:latin typeface="Impact" panose="020B0806030902050204" pitchFamily="34" charset="0"/>
              </a:rPr>
              <a:t>Relacional</a:t>
            </a:r>
            <a:endParaRPr lang="es-ES" altLang="es-CO" sz="1686" dirty="0">
              <a:latin typeface="Impact" panose="020B0806030902050204" pitchFamily="34" charset="0"/>
            </a:endParaRPr>
          </a:p>
        </p:txBody>
      </p:sp>
      <p:sp>
        <p:nvSpPr>
          <p:cNvPr id="22" name="Line 24"/>
          <p:cNvSpPr>
            <a:spLocks noChangeShapeType="1"/>
          </p:cNvSpPr>
          <p:nvPr/>
        </p:nvSpPr>
        <p:spPr bwMode="auto">
          <a:xfrm flipH="1" flipV="1">
            <a:off x="4028334" y="3116631"/>
            <a:ext cx="1280719" cy="6068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H="1" flipV="1">
            <a:off x="4499864" y="3521226"/>
            <a:ext cx="809189" cy="3376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 flipH="1" flipV="1">
            <a:off x="4499864" y="3925819"/>
            <a:ext cx="809189" cy="135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H="1">
            <a:off x="4297567" y="4263476"/>
            <a:ext cx="10114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 flipH="1">
            <a:off x="4297567" y="4330414"/>
            <a:ext cx="1011486" cy="406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27" name="Line 29"/>
          <p:cNvSpPr>
            <a:spLocks noChangeShapeType="1"/>
          </p:cNvSpPr>
          <p:nvPr/>
        </p:nvSpPr>
        <p:spPr bwMode="auto">
          <a:xfrm>
            <a:off x="6455901" y="5410324"/>
            <a:ext cx="8106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7333513" y="5072666"/>
            <a:ext cx="1516762" cy="72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2062">
                <a:latin typeface="Times New Roman" panose="02020603050405020304" pitchFamily="18" charset="0"/>
              </a:rPr>
              <a:t>Dependiente</a:t>
            </a:r>
          </a:p>
          <a:p>
            <a:r>
              <a:rPr lang="es-MX" altLang="es-CO" sz="2062">
                <a:latin typeface="Times New Roman" panose="02020603050405020304" pitchFamily="18" charset="0"/>
              </a:rPr>
              <a:t>del SGBD</a:t>
            </a:r>
            <a:endParaRPr lang="es-ES" altLang="es-CO" sz="2062">
              <a:latin typeface="Times New Roman" panose="02020603050405020304" pitchFamily="18" charset="0"/>
            </a:endParaRPr>
          </a:p>
        </p:txBody>
      </p:sp>
      <p:sp>
        <p:nvSpPr>
          <p:cNvPr id="29" name="AutoShape 31"/>
          <p:cNvSpPr>
            <a:spLocks/>
          </p:cNvSpPr>
          <p:nvPr/>
        </p:nvSpPr>
        <p:spPr bwMode="auto">
          <a:xfrm>
            <a:off x="3286081" y="2981270"/>
            <a:ext cx="133873" cy="675315"/>
          </a:xfrm>
          <a:prstGeom prst="leftBrace">
            <a:avLst>
              <a:gd name="adj1" fmla="val 4203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 sz="2062"/>
          </a:p>
        </p:txBody>
      </p:sp>
      <p:sp>
        <p:nvSpPr>
          <p:cNvPr id="30" name="Text Box 32"/>
          <p:cNvSpPr txBox="1">
            <a:spLocks noChangeArrowheads="1"/>
          </p:cNvSpPr>
          <p:nvPr/>
        </p:nvSpPr>
        <p:spPr bwMode="auto">
          <a:xfrm>
            <a:off x="1902726" y="3049694"/>
            <a:ext cx="1285929" cy="40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CO" sz="2062">
                <a:latin typeface="Times New Roman" panose="02020603050405020304" pitchFamily="18" charset="0"/>
              </a:rPr>
              <a:t>Primitivos</a:t>
            </a:r>
            <a:endParaRPr lang="es-ES" altLang="es-CO" sz="2062">
              <a:latin typeface="Times New Roman" panose="02020603050405020304" pitchFamily="18" charset="0"/>
            </a:endParaRPr>
          </a:p>
        </p:txBody>
      </p:sp>
      <p:sp>
        <p:nvSpPr>
          <p:cNvPr id="58" name="Text Box 23"/>
          <p:cNvSpPr txBox="1">
            <a:spLocks noChangeArrowheads="1"/>
          </p:cNvSpPr>
          <p:nvPr/>
        </p:nvSpPr>
        <p:spPr bwMode="auto">
          <a:xfrm>
            <a:off x="3416643" y="5153994"/>
            <a:ext cx="1485986" cy="35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altLang="es-CO" sz="1686" dirty="0">
                <a:latin typeface="Impact" panose="020B0806030902050204" pitchFamily="34" charset="0"/>
              </a:rPr>
              <a:t>Documentos</a:t>
            </a:r>
            <a:endParaRPr lang="es-ES" altLang="es-CO" sz="1686" dirty="0">
              <a:latin typeface="Impact" panose="020B0806030902050204" pitchFamily="34" charset="0"/>
            </a:endParaRPr>
          </a:p>
        </p:txBody>
      </p:sp>
      <p:sp>
        <p:nvSpPr>
          <p:cNvPr id="59" name="Line 28"/>
          <p:cNvSpPr>
            <a:spLocks noChangeShapeType="1"/>
          </p:cNvSpPr>
          <p:nvPr/>
        </p:nvSpPr>
        <p:spPr bwMode="auto">
          <a:xfrm flipH="1">
            <a:off x="4603988" y="4473212"/>
            <a:ext cx="847862" cy="6123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 sz="2062"/>
          </a:p>
        </p:txBody>
      </p:sp>
    </p:spTree>
    <p:extLst>
      <p:ext uri="{BB962C8B-B14F-4D97-AF65-F5344CB8AC3E}">
        <p14:creationId xmlns:p14="http://schemas.microsoft.com/office/powerpoint/2010/main" val="25419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E4EB-E5C1-4295-A7C8-EBC22D66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Autofit/>
          </a:bodyPr>
          <a:lstStyle/>
          <a:p>
            <a:r>
              <a:rPr lang="es-CO" sz="3600" dirty="0">
                <a:solidFill>
                  <a:schemeClr val="accent5"/>
                </a:solidFill>
              </a:rPr>
              <a:t>Drivers de Arquitectura de datos – Atributos de calidad</a:t>
            </a:r>
            <a:endParaRPr lang="en-US" sz="3600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56A13D8-3457-4FF9-8680-ECB968390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540893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721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17" y="576617"/>
            <a:ext cx="9353567" cy="5347362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A1C24C5-1C10-419E-851B-FE83FB87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77" y="-5718"/>
            <a:ext cx="10281459" cy="457507"/>
          </a:xfrm>
        </p:spPr>
        <p:txBody>
          <a:bodyPr>
            <a:normAutofit/>
          </a:bodyPr>
          <a:lstStyle/>
          <a:p>
            <a:r>
              <a:rPr lang="es-CO" sz="2116" dirty="0"/>
              <a:t>Modelos de datos</a:t>
            </a:r>
          </a:p>
        </p:txBody>
      </p:sp>
    </p:spTree>
    <p:extLst>
      <p:ext uri="{BB962C8B-B14F-4D97-AF65-F5344CB8AC3E}">
        <p14:creationId xmlns:p14="http://schemas.microsoft.com/office/powerpoint/2010/main" val="2043413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C43B0A-6270-4B62-8314-2DC0AEFF1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0" t="20620" r="13737" b="22634"/>
          <a:stretch/>
        </p:blipFill>
        <p:spPr>
          <a:xfrm>
            <a:off x="1016398" y="1009294"/>
            <a:ext cx="10398312" cy="47100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13B7EC-EBD5-4496-895C-7DA342E2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77" y="-5718"/>
            <a:ext cx="10281459" cy="457507"/>
          </a:xfrm>
        </p:spPr>
        <p:txBody>
          <a:bodyPr>
            <a:normAutofit/>
          </a:bodyPr>
          <a:lstStyle/>
          <a:p>
            <a:r>
              <a:rPr lang="es-CO" sz="2116" dirty="0"/>
              <a:t>Modelos de datos </a:t>
            </a:r>
            <a:r>
              <a:rPr lang="es-CO" sz="2116" dirty="0" err="1"/>
              <a:t>NoSQL</a:t>
            </a:r>
            <a:endParaRPr lang="es-CO" sz="2116" dirty="0"/>
          </a:p>
        </p:txBody>
      </p:sp>
    </p:spTree>
    <p:extLst>
      <p:ext uri="{BB962C8B-B14F-4D97-AF65-F5344CB8AC3E}">
        <p14:creationId xmlns:p14="http://schemas.microsoft.com/office/powerpoint/2010/main" val="148442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CCB6-C018-4369-97A4-ADF8E19E3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77" y="274641"/>
            <a:ext cx="10281459" cy="510367"/>
          </a:xfrm>
        </p:spPr>
        <p:txBody>
          <a:bodyPr vert="horz" lIns="116477" tIns="58239" rIns="116477" bIns="58239" rtlCol="0" anchor="ctr">
            <a:normAutofit/>
          </a:bodyPr>
          <a:lstStyle/>
          <a:p>
            <a:r>
              <a:rPr lang="es-CO" sz="2116" dirty="0"/>
              <a:t>Data Blocks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5848EA-A903-48A4-99D1-32493C3C1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53" t="19464" r="11943" b="22847"/>
          <a:stretch/>
        </p:blipFill>
        <p:spPr>
          <a:xfrm>
            <a:off x="524259" y="939206"/>
            <a:ext cx="10744036" cy="48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ED1F-8221-4F27-AADF-9CCB93C3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49"/>
            <a:ext cx="10515600" cy="534988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accent5"/>
                </a:solidFill>
              </a:rPr>
              <a:t>Team Data Science Process (TDSP)</a:t>
            </a:r>
          </a:p>
        </p:txBody>
      </p:sp>
      <p:pic>
        <p:nvPicPr>
          <p:cNvPr id="2050" name="Picture 2" descr="TDSP-Lifecycle2">
            <a:extLst>
              <a:ext uri="{FF2B5EF4-FFF2-40B4-BE49-F238E27FC236}">
                <a16:creationId xmlns:a16="http://schemas.microsoft.com/office/drawing/2014/main" id="{1482A58C-3B31-449D-AD01-7D6E954BE2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77" y="776287"/>
            <a:ext cx="8129185" cy="575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882C0-F0BB-40B4-9C31-1BEFF05A2A8B}"/>
              </a:ext>
            </a:extLst>
          </p:cNvPr>
          <p:cNvSpPr txBox="1"/>
          <p:nvPr/>
        </p:nvSpPr>
        <p:spPr>
          <a:xfrm>
            <a:off x="1414463" y="6527285"/>
            <a:ext cx="980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https://docs.microsoft.com/en-us/azure/machine-learning/team-data-science-process/overview</a:t>
            </a:r>
          </a:p>
        </p:txBody>
      </p:sp>
    </p:spTree>
    <p:extLst>
      <p:ext uri="{BB962C8B-B14F-4D97-AF65-F5344CB8AC3E}">
        <p14:creationId xmlns:p14="http://schemas.microsoft.com/office/powerpoint/2010/main" val="2956386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3143024-E5CA-4136-9837-AD6EDED8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6" y="1509496"/>
            <a:ext cx="10970460" cy="34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37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E432-C8F6-42BE-AF4A-B7E36296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5400" dirty="0">
                <a:solidFill>
                  <a:schemeClr val="accent5"/>
                </a:solidFill>
              </a:rPr>
              <a:t>Actividad</a:t>
            </a:r>
            <a:r>
              <a:rPr lang="es-CO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FE41-52DC-493F-8C6C-12A561DA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85470" cy="4351338"/>
          </a:xfrm>
        </p:spPr>
        <p:txBody>
          <a:bodyPr>
            <a:normAutofit fontScale="77500" lnSpcReduction="20000"/>
          </a:bodyPr>
          <a:lstStyle/>
          <a:p>
            <a:r>
              <a:rPr lang="es-CO" dirty="0" err="1"/>
              <a:t>Hive</a:t>
            </a:r>
            <a:r>
              <a:rPr lang="es-CO" dirty="0"/>
              <a:t>				</a:t>
            </a:r>
          </a:p>
          <a:p>
            <a:r>
              <a:rPr lang="es-CO" dirty="0"/>
              <a:t>Hbase</a:t>
            </a:r>
          </a:p>
          <a:p>
            <a:r>
              <a:rPr lang="es-CO" dirty="0"/>
              <a:t>Impala</a:t>
            </a:r>
          </a:p>
          <a:p>
            <a:r>
              <a:rPr lang="es-CO" dirty="0"/>
              <a:t>HDFS</a:t>
            </a:r>
          </a:p>
          <a:p>
            <a:r>
              <a:rPr lang="es-CO" dirty="0" err="1"/>
              <a:t>Kubernetes</a:t>
            </a:r>
            <a:endParaRPr lang="es-CO" dirty="0"/>
          </a:p>
          <a:p>
            <a:endParaRPr lang="es-CO" dirty="0"/>
          </a:p>
          <a:p>
            <a:pPr marL="0" indent="0">
              <a:buNone/>
            </a:pPr>
            <a:r>
              <a:rPr lang="es-CO" dirty="0"/>
              <a:t>--------------</a:t>
            </a:r>
          </a:p>
          <a:p>
            <a:pPr marL="0" indent="0">
              <a:buNone/>
            </a:pPr>
            <a:r>
              <a:rPr lang="es-CO" dirty="0"/>
              <a:t>Storm </a:t>
            </a:r>
          </a:p>
          <a:p>
            <a:pPr marL="0" indent="0">
              <a:buNone/>
            </a:pPr>
            <a:r>
              <a:rPr lang="es-CO" dirty="0" err="1"/>
              <a:t>Flink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Sqoop</a:t>
            </a:r>
            <a:endParaRPr lang="es-CO" dirty="0"/>
          </a:p>
          <a:p>
            <a:pPr marL="0" indent="0">
              <a:buNone/>
            </a:pPr>
            <a:r>
              <a:rPr lang="es-CO" dirty="0" err="1"/>
              <a:t>Flume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Kafka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72A08-2F1F-4FE6-B67F-13391BD07970}"/>
              </a:ext>
            </a:extLst>
          </p:cNvPr>
          <p:cNvSpPr txBox="1">
            <a:spLocks/>
          </p:cNvSpPr>
          <p:nvPr/>
        </p:nvSpPr>
        <p:spPr>
          <a:xfrm>
            <a:off x="4205742" y="1825625"/>
            <a:ext cx="39854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err="1"/>
              <a:t>Oozie</a:t>
            </a:r>
            <a:endParaRPr lang="es-CO" dirty="0"/>
          </a:p>
          <a:p>
            <a:r>
              <a:rPr lang="es-CO" dirty="0" err="1"/>
              <a:t>Zookeper</a:t>
            </a:r>
            <a:endParaRPr lang="es-CO" dirty="0"/>
          </a:p>
          <a:p>
            <a:r>
              <a:rPr lang="es-CO" dirty="0" err="1"/>
              <a:t>Airflow</a:t>
            </a:r>
            <a:r>
              <a:rPr lang="es-CO" dirty="0"/>
              <a:t>	</a:t>
            </a:r>
          </a:p>
          <a:p>
            <a:r>
              <a:rPr lang="es-CO" dirty="0" err="1"/>
              <a:t>Pig</a:t>
            </a:r>
            <a:r>
              <a:rPr lang="es-CO" dirty="0"/>
              <a:t>	</a:t>
            </a:r>
          </a:p>
          <a:p>
            <a:r>
              <a:rPr lang="es-CO" dirty="0" err="1"/>
              <a:t>Mesos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--------------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/>
              <a:t>Cassandra</a:t>
            </a: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MongoDB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/>
              <a:t>Redis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dirty="0" err="1"/>
              <a:t>Elastic</a:t>
            </a:r>
            <a:r>
              <a:rPr lang="es-CO" dirty="0"/>
              <a:t> </a:t>
            </a:r>
            <a:r>
              <a:rPr lang="es-CO" dirty="0" err="1"/>
              <a:t>Search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Docker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FF2B2B-1908-469B-9CF5-740AD3EBD140}"/>
              </a:ext>
            </a:extLst>
          </p:cNvPr>
          <p:cNvSpPr txBox="1">
            <a:spLocks/>
          </p:cNvSpPr>
          <p:nvPr/>
        </p:nvSpPr>
        <p:spPr>
          <a:xfrm>
            <a:off x="7684816" y="1825625"/>
            <a:ext cx="39854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5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quitectura big data">
            <a:extLst>
              <a:ext uri="{FF2B5EF4-FFF2-40B4-BE49-F238E27FC236}">
                <a16:creationId xmlns:a16="http://schemas.microsoft.com/office/drawing/2014/main" id="{94680BB5-3D74-4995-B190-B06A100D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1" y="544945"/>
            <a:ext cx="11839269" cy="51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6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A4DD-BEC7-4711-9BCA-D421E703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CO" sz="5400" dirty="0">
                <a:solidFill>
                  <a:schemeClr val="accent5"/>
                </a:solidFill>
              </a:rPr>
              <a:t>Ecosistemas Hadoop Reducidos</a:t>
            </a:r>
            <a:r>
              <a:rPr lang="es-CO" dirty="0"/>
              <a:t>	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394CB8-8093-4D40-AB57-6E76D0CC7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26" y="1325563"/>
            <a:ext cx="6779492" cy="5308940"/>
          </a:xfrm>
        </p:spPr>
      </p:pic>
    </p:spTree>
    <p:extLst>
      <p:ext uri="{BB962C8B-B14F-4D97-AF65-F5344CB8AC3E}">
        <p14:creationId xmlns:p14="http://schemas.microsoft.com/office/powerpoint/2010/main" val="4034164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48C715-A348-4754-AFEE-99A92449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" y="101600"/>
            <a:ext cx="12042200" cy="64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464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8F22FD-BE50-47E1-87E3-7184BB68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51" y="0"/>
            <a:ext cx="10333098" cy="66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FA6B-CEDD-4666-BE1F-6334F5F2F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5400" dirty="0">
                <a:solidFill>
                  <a:schemeClr val="accent5"/>
                </a:solidFill>
              </a:rPr>
              <a:t>Otros atributos relacionados con datos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6536E4-FCE8-4E11-872B-A7F95B321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645547"/>
              </p:ext>
            </p:extLst>
          </p:nvPr>
        </p:nvGraphicFramePr>
        <p:xfrm>
          <a:off x="1379248" y="1625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768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2E487-4A78-49DE-A07E-6D4EE80D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58"/>
            <a:ext cx="12192000" cy="49768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657808-100E-4AC3-92D3-278B927C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s-CO" dirty="0" err="1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13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657808-100E-4AC3-92D3-278B927C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s-CO" dirty="0" err="1"/>
              <a:t>Spark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90FE1-F9F3-4846-9C4A-3356CFF3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829"/>
            <a:ext cx="12192000" cy="51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7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4105-1C30-4324-928C-599770A8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s-CO" sz="5000">
                <a:solidFill>
                  <a:schemeClr val="accent5"/>
                </a:solidFill>
              </a:rPr>
              <a:t>Algunas de los casos de uso mas comunes.</a:t>
            </a:r>
            <a:endParaRPr lang="en-US" sz="500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D9F29D-C647-4A16-BB71-02086A3560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5392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9336-169E-436A-B52D-8C9E1D5A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Bibliografía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3E06-1C2D-4D5B-8FCE-4133D9F82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u="none" strike="noStrike" dirty="0">
                <a:solidFill>
                  <a:srgbClr val="007AB5"/>
                </a:solidFill>
                <a:effectLst/>
                <a:latin typeface="Helvetica Neue"/>
                <a:hlinkClick r:id="rId2" tooltip="gschmutz"/>
              </a:rPr>
              <a:t>http://www.pmoinformatica.com/2015/05/requerimientos-no-funcionales-ejemplos.html</a:t>
            </a:r>
          </a:p>
          <a:p>
            <a:r>
              <a:rPr lang="en-US" sz="1400" b="0" i="0" u="none" strike="noStrike" dirty="0">
                <a:solidFill>
                  <a:srgbClr val="007AB5"/>
                </a:solidFill>
                <a:effectLst/>
                <a:latin typeface="Helvetica Neue"/>
                <a:hlinkClick r:id="rId2" tooltip="gschmutz"/>
              </a:rPr>
              <a:t>Guido Schmutz</a:t>
            </a:r>
            <a:r>
              <a:rPr lang="en-US" sz="1400" dirty="0">
                <a:solidFill>
                  <a:srgbClr val="007AB5"/>
                </a:solidFill>
                <a:latin typeface="Helvetica Neue"/>
              </a:rPr>
              <a:t>: </a:t>
            </a:r>
            <a:r>
              <a:rPr lang="en-US" sz="2000" dirty="0" err="1">
                <a:hlinkClick r:id="rId3"/>
              </a:rPr>
              <a:t>Trivadiis</a:t>
            </a:r>
            <a:r>
              <a:rPr lang="en-US" sz="2000" dirty="0">
                <a:hlinkClick r:id="rId3"/>
              </a:rPr>
              <a:t>: https://www.slideshare.net/gschmutz/big-data-architecture-53231252?from_action=save</a:t>
            </a:r>
          </a:p>
          <a:p>
            <a:r>
              <a:rPr lang="en-US" sz="2000" dirty="0">
                <a:hlinkClick r:id="rId3"/>
              </a:rPr>
              <a:t>https://www.unir.net/ingenieria/revista/noticias/arquitectura-big-data/549205030267/</a:t>
            </a:r>
            <a:endParaRPr lang="en-US" sz="2000" dirty="0"/>
          </a:p>
          <a:p>
            <a:r>
              <a:rPr lang="en-US" sz="2000" dirty="0"/>
              <a:t>Pineda, Andrés &amp; Torres, Wilmer. </a:t>
            </a:r>
            <a:r>
              <a:rPr lang="en-US" sz="2000" dirty="0" err="1"/>
              <a:t>Prototipo</a:t>
            </a:r>
            <a:r>
              <a:rPr lang="en-US" sz="2000" dirty="0"/>
              <a:t> de una bodega de </a:t>
            </a:r>
            <a:r>
              <a:rPr lang="en-US" sz="2000" dirty="0" err="1"/>
              <a:t>datos</a:t>
            </a:r>
            <a:r>
              <a:rPr lang="en-US" sz="2000" dirty="0"/>
              <a:t> para la </a:t>
            </a:r>
            <a:r>
              <a:rPr lang="en-US" sz="2000" dirty="0" err="1"/>
              <a:t>empresa</a:t>
            </a:r>
            <a:r>
              <a:rPr lang="en-US" sz="2000" dirty="0"/>
              <a:t> </a:t>
            </a:r>
            <a:r>
              <a:rPr lang="en-US" sz="2000" dirty="0" err="1"/>
              <a:t>salón</a:t>
            </a:r>
            <a:r>
              <a:rPr lang="en-US" sz="2000" dirty="0"/>
              <a:t> del </a:t>
            </a:r>
            <a:r>
              <a:rPr lang="en-US" sz="2000" dirty="0" err="1"/>
              <a:t>Automóvil</a:t>
            </a:r>
            <a:r>
              <a:rPr lang="en-US" sz="2000" dirty="0"/>
              <a:t>. Universidad Libre. 2011</a:t>
            </a:r>
          </a:p>
          <a:p>
            <a:r>
              <a:rPr lang="en-US" sz="2000" dirty="0"/>
              <a:t>MOSS, Larissa T. ATRE, Shaku. Business Intelligence Roadmap: The Complete Project Lifecycle for Decision-Support Applications. Editorial Pearson Education. </a:t>
            </a:r>
            <a:r>
              <a:rPr lang="en-US" sz="2000" dirty="0" err="1"/>
              <a:t>Tercera</a:t>
            </a:r>
            <a:r>
              <a:rPr lang="en-US" sz="2000" dirty="0"/>
              <a:t> ed. Boston. 2003.</a:t>
            </a:r>
          </a:p>
          <a:p>
            <a:r>
              <a:rPr lang="en-US" sz="2000" dirty="0"/>
              <a:t>https://www.icas.com/ca-today-news/10-companies-using-big-data</a:t>
            </a:r>
          </a:p>
          <a:p>
            <a:r>
              <a:rPr lang="en-US" sz="2000" dirty="0"/>
              <a:t>https://www.gigabitmagazine.com/top10/top-10-biggest-data-centres-world</a:t>
            </a:r>
          </a:p>
        </p:txBody>
      </p:sp>
    </p:spTree>
    <p:extLst>
      <p:ext uri="{BB962C8B-B14F-4D97-AF65-F5344CB8AC3E}">
        <p14:creationId xmlns:p14="http://schemas.microsoft.com/office/powerpoint/2010/main" val="1434362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9336-169E-436A-B52D-8C9E1D5A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Bibliografía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83E06-1C2D-4D5B-8FCE-4133D9F82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sz="2000" dirty="0"/>
          </a:p>
          <a:p>
            <a:r>
              <a:rPr lang="en-US" sz="2000" dirty="0" err="1"/>
              <a:t>Imágenes</a:t>
            </a:r>
            <a:endParaRPr lang="en-US" sz="2000" dirty="0"/>
          </a:p>
          <a:p>
            <a:r>
              <a:rPr lang="en-US" sz="2000" dirty="0"/>
              <a:t>https://www.xataka.com/ordenadores/ibm-350-el-primer-ordenador-con-disco-duro</a:t>
            </a:r>
          </a:p>
          <a:p>
            <a:r>
              <a:rPr lang="en-US" sz="2000" dirty="0"/>
              <a:t>https://www.youtube.com/watch?v=rNe9T1FRhwg</a:t>
            </a:r>
          </a:p>
          <a:p>
            <a:r>
              <a:rPr lang="en-US" sz="2000" dirty="0"/>
              <a:t>https://www.worthpoint.com/worthopedia/combo-rodime-ro352-10mb-mfm-hard-1819161708</a:t>
            </a:r>
          </a:p>
          <a:p>
            <a:r>
              <a:rPr lang="en-US" sz="2000" dirty="0"/>
              <a:t>https://www.amazon.com/-/es/Seagate-BarraCuda-Pro-computadora-ST12000DM0007/dp/B082YJHBHC</a:t>
            </a:r>
          </a:p>
          <a:p>
            <a:r>
              <a:rPr lang="en-US" sz="2000" dirty="0"/>
              <a:t>https://es.wikipedia.org/wiki/Disquete</a:t>
            </a:r>
          </a:p>
          <a:p>
            <a:r>
              <a:rPr lang="en-US" sz="2000" dirty="0"/>
              <a:t>https://elretronostalgico.wordpress.com/2017/03/30/el-laserdisc-o-ese-gran-desconocido-en-la-guerra-entre-el-vhs-y-betamax/</a:t>
            </a:r>
          </a:p>
          <a:p>
            <a:r>
              <a:rPr lang="en-US" sz="2000" dirty="0"/>
              <a:t>https://www.tierragamer.com/wp-content/uploads/2019/02/cd-dvd-blu-ray-discs-660x400.jpg</a:t>
            </a:r>
          </a:p>
          <a:p>
            <a:r>
              <a:rPr lang="en-US" sz="2000" dirty="0"/>
              <a:t>https://www.didacticaselectronicas.com/images/stories/virtuemart/product/SD16GB_C10.png</a:t>
            </a:r>
          </a:p>
          <a:p>
            <a:r>
              <a:rPr lang="en-US" sz="2000" dirty="0"/>
              <a:t>https://www.fayerwayer.com/2019/02/tarjeta-microsd-1tb/</a:t>
            </a:r>
          </a:p>
          <a:p>
            <a:r>
              <a:rPr lang="en-US" sz="2000" dirty="0"/>
              <a:t>https://www.samsung.com/us/computing/memory-storage/solid-state-drives/ssd-860-evo-2-5--sata-iii-2tb-mz-76e2t0b-am/</a:t>
            </a:r>
          </a:p>
          <a:p>
            <a:r>
              <a:rPr lang="en-US" sz="2000" dirty="0"/>
              <a:t>https://www.samsung.com/za/memory-storage/970-evo-nvme-m2-ssd/MZ-V7E2T0BW/</a:t>
            </a:r>
          </a:p>
          <a:p>
            <a:r>
              <a:rPr lang="en-US" sz="2000" dirty="0"/>
              <a:t>https://whatsthebigdata.files.wordpress.com/2016/10/ai_data-science-diagram2.jpg?w=640</a:t>
            </a:r>
          </a:p>
          <a:p>
            <a:r>
              <a:rPr lang="en-US" sz="2000" dirty="0"/>
              <a:t>https://hackernoon.com/jump-start-to-artificial-intelligence-f6eb30d624ec</a:t>
            </a:r>
          </a:p>
          <a:p>
            <a:r>
              <a:rPr lang="en-US" sz="2000" dirty="0"/>
              <a:t>https://bookdown.org/dparedesi/data-science-con-r/introducci%C3%B3n.html</a:t>
            </a:r>
          </a:p>
        </p:txBody>
      </p:sp>
    </p:spTree>
    <p:extLst>
      <p:ext uri="{BB962C8B-B14F-4D97-AF65-F5344CB8AC3E}">
        <p14:creationId xmlns:p14="http://schemas.microsoft.com/office/powerpoint/2010/main" val="38355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D736B-BD20-4DDC-B7F2-3CDCE2ED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CO" dirty="0">
                <a:solidFill>
                  <a:schemeClr val="accent1"/>
                </a:solidFill>
              </a:rPr>
              <a:t>Mas atributos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2FF6-4C3C-4420-A278-19306BEB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300" b="0" i="0" dirty="0" err="1">
                <a:effectLst/>
                <a:latin typeface="-apple-system"/>
              </a:rPr>
              <a:t>Desplegabilidad</a:t>
            </a:r>
            <a:endParaRPr lang="en-US" sz="1300" b="0" i="0" dirty="0">
              <a:effectLst/>
              <a:latin typeface="-apple-system"/>
            </a:endParaRPr>
          </a:p>
          <a:p>
            <a:r>
              <a:rPr lang="es-CO" sz="1300" i="0" dirty="0"/>
              <a:t>Usabilidad </a:t>
            </a:r>
          </a:p>
          <a:p>
            <a:r>
              <a:rPr lang="en-US" sz="1300" b="0" i="0" dirty="0" err="1">
                <a:effectLst/>
                <a:latin typeface="-apple-system"/>
              </a:rPr>
              <a:t>Interoperabilidad</a:t>
            </a:r>
            <a:endParaRPr lang="en-US" sz="1300" b="0" i="0" dirty="0">
              <a:effectLst/>
              <a:latin typeface="-apple-system"/>
            </a:endParaRPr>
          </a:p>
          <a:p>
            <a:r>
              <a:rPr lang="es-CO" sz="1300" i="0" dirty="0"/>
              <a:t>Facilidad para pruebas - </a:t>
            </a:r>
            <a:r>
              <a:rPr lang="es-CO" sz="1300" i="0" dirty="0" err="1"/>
              <a:t>Testeabilidad</a:t>
            </a:r>
            <a:endParaRPr lang="es-CO" sz="1300" i="0" dirty="0"/>
          </a:p>
          <a:p>
            <a:r>
              <a:rPr lang="es-CO" sz="1300" b="0" i="0" dirty="0">
                <a:effectLst/>
                <a:latin typeface="-apple-system"/>
              </a:rPr>
              <a:t>Accesibilidad.</a:t>
            </a:r>
          </a:p>
          <a:p>
            <a:r>
              <a:rPr lang="es-CO" sz="1300" b="0" i="0" dirty="0">
                <a:effectLst/>
                <a:latin typeface="-apple-system"/>
              </a:rPr>
              <a:t>Adaptabilidad.</a:t>
            </a:r>
          </a:p>
          <a:p>
            <a:r>
              <a:rPr lang="es-CO" sz="1300" b="0" i="0" dirty="0">
                <a:effectLst/>
                <a:latin typeface="-apple-system"/>
              </a:rPr>
              <a:t>Agilidad.</a:t>
            </a:r>
          </a:p>
          <a:p>
            <a:r>
              <a:rPr lang="es-CO" sz="1300" b="0" i="0" dirty="0">
                <a:effectLst/>
                <a:latin typeface="-apple-system"/>
              </a:rPr>
              <a:t>Confiabilidad.</a:t>
            </a:r>
          </a:p>
          <a:p>
            <a:r>
              <a:rPr lang="es-CO" sz="1300" b="0" i="0" dirty="0">
                <a:effectLst/>
                <a:latin typeface="-apple-system"/>
              </a:rPr>
              <a:t>Cumplimiento de estándares (dependiendo de la industria y las necesidades de los usuarios).</a:t>
            </a:r>
          </a:p>
          <a:p>
            <a:r>
              <a:rPr lang="es-CO" sz="1300" b="0" i="0" dirty="0">
                <a:effectLst/>
                <a:latin typeface="-apple-system"/>
              </a:rPr>
              <a:t>Distribución del desarrollo. ¿El diseño del sistema permite que equipos separados a nivel global puedan trabajar en él?</a:t>
            </a:r>
          </a:p>
          <a:p>
            <a:r>
              <a:rPr lang="es-CO" sz="1300" b="0" i="0" dirty="0">
                <a:effectLst/>
                <a:latin typeface="-apple-system"/>
              </a:rPr>
              <a:t>Elasticidad.</a:t>
            </a:r>
          </a:p>
          <a:p>
            <a:r>
              <a:rPr lang="es-CO" sz="1300" b="0" i="0" dirty="0">
                <a:effectLst/>
                <a:latin typeface="-apple-system"/>
              </a:rPr>
              <a:t>Extensibilidad.</a:t>
            </a:r>
          </a:p>
          <a:p>
            <a:r>
              <a:rPr lang="es-CO" sz="1300" b="0" i="0" dirty="0">
                <a:effectLst/>
                <a:latin typeface="-apple-system"/>
              </a:rPr>
              <a:t>Facilidad de desarrollo.</a:t>
            </a:r>
          </a:p>
          <a:p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6439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D736B-BD20-4DDC-B7F2-3CDCE2ED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s-CO">
                <a:solidFill>
                  <a:schemeClr val="accent1"/>
                </a:solidFill>
              </a:rPr>
              <a:t>Mas atributos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2FF6-4C3C-4420-A278-19306BEB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s-CO" sz="1300" b="0" i="0" dirty="0">
                <a:effectLst/>
                <a:latin typeface="-apple-system"/>
              </a:rPr>
              <a:t>Facilidad de instalación (</a:t>
            </a:r>
            <a:r>
              <a:rPr lang="es-CO" sz="1300" b="0" i="1" dirty="0" err="1">
                <a:effectLst/>
                <a:latin typeface="-apple-system"/>
              </a:rPr>
              <a:t>installability</a:t>
            </a:r>
            <a:r>
              <a:rPr lang="es-CO" sz="1300" b="0" i="0" dirty="0">
                <a:effectLst/>
                <a:latin typeface="-apple-system"/>
              </a:rPr>
              <a:t>).</a:t>
            </a:r>
          </a:p>
          <a:p>
            <a:r>
              <a:rPr lang="es-CO" sz="1300" b="0" i="0" dirty="0">
                <a:effectLst/>
                <a:latin typeface="-apple-system"/>
              </a:rPr>
              <a:t>Factibilidad. ¿Lo que se quiere hacer es viable de acuerdo al tiempo y el presupuesto?</a:t>
            </a:r>
          </a:p>
          <a:p>
            <a:r>
              <a:rPr lang="es-CO" sz="1300" b="0" i="0" dirty="0">
                <a:effectLst/>
                <a:latin typeface="-apple-system"/>
              </a:rPr>
              <a:t>Internacionalización (i18n).</a:t>
            </a:r>
          </a:p>
          <a:p>
            <a:r>
              <a:rPr lang="es-CO" sz="1300" b="0" i="0" dirty="0">
                <a:effectLst/>
                <a:latin typeface="-apple-system"/>
              </a:rPr>
              <a:t>Localización (l10n).</a:t>
            </a:r>
          </a:p>
          <a:p>
            <a:r>
              <a:rPr lang="es-CO" sz="1300" b="0" i="0" dirty="0" err="1">
                <a:effectLst/>
                <a:latin typeface="-apple-system"/>
              </a:rPr>
              <a:t>Marketeabilidad</a:t>
            </a:r>
            <a:r>
              <a:rPr lang="es-CO" sz="1300" b="0" i="0" dirty="0">
                <a:effectLst/>
                <a:latin typeface="-apple-system"/>
              </a:rPr>
              <a:t> (de </a:t>
            </a:r>
            <a:r>
              <a:rPr lang="es-CO" sz="1300" b="0" i="1" dirty="0">
                <a:effectLst/>
                <a:latin typeface="-apple-system"/>
              </a:rPr>
              <a:t>marketing</a:t>
            </a:r>
            <a:r>
              <a:rPr lang="es-CO" sz="1300" b="0" i="0" dirty="0">
                <a:effectLst/>
                <a:latin typeface="-apple-system"/>
              </a:rPr>
              <a:t> o mercado). ¿El sistema está hecho con una serie de tecnologías que el mercado considera atractivas y modernas?</a:t>
            </a:r>
          </a:p>
          <a:p>
            <a:r>
              <a:rPr lang="es-CO" sz="1300" b="0" i="0" dirty="0">
                <a:effectLst/>
                <a:latin typeface="-apple-system"/>
              </a:rPr>
              <a:t>Mantenibilidad.</a:t>
            </a:r>
          </a:p>
          <a:p>
            <a:r>
              <a:rPr lang="es-CO" sz="1300" b="0" i="0" dirty="0">
                <a:effectLst/>
                <a:latin typeface="-apple-system"/>
              </a:rPr>
              <a:t>Movilidad.</a:t>
            </a:r>
          </a:p>
          <a:p>
            <a:r>
              <a:rPr lang="es-CO" sz="1300" b="0" i="0" dirty="0">
                <a:effectLst/>
                <a:latin typeface="-apple-system"/>
              </a:rPr>
              <a:t>Modularidad.</a:t>
            </a:r>
          </a:p>
          <a:p>
            <a:r>
              <a:rPr lang="es-CO" sz="1300" b="0" i="0" dirty="0" err="1">
                <a:effectLst/>
                <a:latin typeface="-apple-system"/>
              </a:rPr>
              <a:t>Monitoreabilidad</a:t>
            </a:r>
            <a:r>
              <a:rPr lang="es-CO" sz="1300" b="0" i="0" dirty="0">
                <a:effectLst/>
                <a:latin typeface="-apple-system"/>
              </a:rPr>
              <a:t>.</a:t>
            </a:r>
          </a:p>
          <a:p>
            <a:r>
              <a:rPr lang="es-CO" sz="1300" b="0" i="0" dirty="0">
                <a:effectLst/>
                <a:latin typeface="-apple-system"/>
              </a:rPr>
              <a:t>Portabilidad.</a:t>
            </a:r>
          </a:p>
          <a:p>
            <a:r>
              <a:rPr lang="es-CO" sz="1300" b="0" i="0" dirty="0">
                <a:effectLst/>
                <a:latin typeface="-apple-system"/>
              </a:rPr>
              <a:t>Recuperabilidad.</a:t>
            </a:r>
          </a:p>
          <a:p>
            <a:r>
              <a:rPr lang="es-CO" sz="1300" b="0" i="0" dirty="0">
                <a:effectLst/>
                <a:latin typeface="-apple-system"/>
              </a:rPr>
              <a:t>Reusabilidad.</a:t>
            </a:r>
          </a:p>
          <a:p>
            <a:r>
              <a:rPr lang="es-CO" sz="1300" b="0" i="0" dirty="0">
                <a:effectLst/>
                <a:latin typeface="-apple-system"/>
              </a:rPr>
              <a:t>Variabilidad.</a:t>
            </a:r>
          </a:p>
          <a:p>
            <a:endParaRPr 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29860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60D1F-CAEF-4E36-809E-89BECDB2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CO" sz="3600">
                <a:solidFill>
                  <a:schemeClr val="tx2"/>
                </a:solidFill>
              </a:rPr>
              <a:t>Como identificar atributos de calidad.</a:t>
            </a:r>
            <a:endParaRPr lang="en-US" sz="3600">
              <a:solidFill>
                <a:schemeClr val="tx2"/>
              </a:solidFill>
            </a:endParaRP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98C6EF60-BF85-49E0-92AD-26A153AB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6BA1-B54B-45CF-B2FC-5E89FA0C8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O" sz="1500" b="0" i="0" dirty="0">
                <a:solidFill>
                  <a:schemeClr val="tx2"/>
                </a:solidFill>
                <a:effectLst/>
                <a:latin typeface="Raleway"/>
              </a:rPr>
              <a:t>Comenzar por la identificación de los objetivos de negocio del sistema.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500" b="0" i="0" dirty="0">
                <a:solidFill>
                  <a:schemeClr val="tx2"/>
                </a:solidFill>
                <a:effectLst/>
                <a:latin typeface="Raleway"/>
              </a:rPr>
              <a:t>Enfocarse inicialmente en la documentación de los casos de uso primarios.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500" b="0" i="0" dirty="0">
                <a:solidFill>
                  <a:schemeClr val="tx2"/>
                </a:solidFill>
                <a:effectLst/>
                <a:latin typeface="Raleway"/>
              </a:rPr>
              <a:t>Identificar restricciones.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500" b="0" i="0" dirty="0">
                <a:solidFill>
                  <a:schemeClr val="tx2"/>
                </a:solidFill>
                <a:effectLst/>
                <a:latin typeface="Raleway"/>
              </a:rPr>
              <a:t>Incluir dentro de las entrevistas de requerimientos preguntas enfocadas a obtener información relacionada con los atributos de calidad.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500" b="0" i="0" dirty="0">
                <a:solidFill>
                  <a:schemeClr val="tx2"/>
                </a:solidFill>
                <a:effectLst/>
                <a:latin typeface="Raleway"/>
              </a:rPr>
              <a:t>Identificar métricas para los atributos de calidad y revisar si dichas métricas tienen un sustento, es decir, se alinean con los objetivos de negocio.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sz="1500" b="0" i="0" dirty="0">
                <a:solidFill>
                  <a:schemeClr val="tx2"/>
                </a:solidFill>
                <a:effectLst/>
                <a:latin typeface="Raleway"/>
              </a:rPr>
              <a:t>Priorizar y verificar los atributos de calidad involucrando al cliente.</a:t>
            </a:r>
          </a:p>
          <a:p>
            <a:endParaRPr lang="en-US" sz="15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298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5537-52D9-47E5-84FE-D7E32EF9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Requisitos no funcionales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950F-BB3F-499E-8241-F72478B0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s-CO" sz="2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Eficiencia</a:t>
            </a:r>
            <a:br>
              <a:rPr lang="es-CO" sz="2100" dirty="0"/>
            </a:br>
            <a:br>
              <a:rPr lang="es-CO" sz="2100" dirty="0"/>
            </a:br>
            <a:endParaRPr lang="es-CO" sz="2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sistema debe ser capaz de procesar N transacciones por segundo. Esto se medirá por medio de la herramienta </a:t>
            </a:r>
            <a:r>
              <a:rPr lang="es-CO" sz="2100" b="1" dirty="0" err="1">
                <a:solidFill>
                  <a:srgbClr val="073763"/>
                </a:solidFill>
                <a:latin typeface="Arial" panose="020B0604020202020204" pitchFamily="34" charset="0"/>
              </a:rPr>
              <a:t>SoapUI</a:t>
            </a:r>
            <a:r>
              <a:rPr lang="es-CO" sz="2100" b="1" dirty="0">
                <a:solidFill>
                  <a:srgbClr val="073763"/>
                </a:solidFill>
                <a:latin typeface="Arial" panose="020B0604020202020204" pitchFamily="34" charset="0"/>
              </a:rPr>
              <a:t> aplicada al Software </a:t>
            </a:r>
            <a:r>
              <a:rPr lang="es-CO" sz="2100" b="1" dirty="0" err="1">
                <a:solidFill>
                  <a:srgbClr val="073763"/>
                </a:solidFill>
                <a:latin typeface="Arial" panose="020B0604020202020204" pitchFamily="34" charset="0"/>
              </a:rPr>
              <a:t>Testing</a:t>
            </a:r>
            <a:r>
              <a:rPr lang="es-CO" sz="2100" b="1" dirty="0">
                <a:solidFill>
                  <a:srgbClr val="073763"/>
                </a:solidFill>
                <a:latin typeface="Arial" panose="020B0604020202020204" pitchFamily="34" charset="0"/>
              </a:rPr>
              <a:t> de servicios web</a:t>
            </a:r>
            <a:endParaRPr lang="es-CO" sz="2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Toda funcionalidad del sistema y transacción de negocio debe responder al usuario en menos de 5 segundos.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sistema debe ser capaz de operar adecuadamente con hasta 100.000 usuarios con sesiones concurrentes.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2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Los datos modificados en la base de datos deben ser actualizados para todos los usuarios que acceden en menos de 2 segundos.</a:t>
            </a:r>
          </a:p>
          <a:p>
            <a:br>
              <a:rPr lang="es-C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9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5537-52D9-47E5-84FE-D7E32EF9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Requisitos no funcionales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950F-BB3F-499E-8241-F72478B0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s-CO" sz="18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Seguridad lógica y de datos</a:t>
            </a:r>
            <a:br>
              <a:rPr lang="es-CO" sz="1800" dirty="0"/>
            </a:br>
            <a:br>
              <a:rPr lang="es-CO" sz="1800" dirty="0"/>
            </a:br>
            <a:endParaRPr lang="es-CO" sz="18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Los permisos de acceso al sistema podrán ser cambiados solamente por el administrador de acceso a datos.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 nuevo sistema debe desarrollarse aplicando </a:t>
            </a:r>
            <a:r>
              <a:rPr lang="es-CO" sz="1800" b="1" dirty="0">
                <a:solidFill>
                  <a:srgbClr val="073763"/>
                </a:solidFill>
                <a:latin typeface="Arial" panose="020B0604020202020204" pitchFamily="34" charset="0"/>
              </a:rPr>
              <a:t>patrones y recomendaciones de programación que incrementen la seguridad de datos</a:t>
            </a:r>
            <a:endParaRPr lang="es-CO" sz="1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Todos los sistemas deben respaldarse cada 24 horas. Los respaldos deben ser almacenados en una localidad segura ubicada en un edificio distinto al que reside el sistema.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Todas las comunicaciones externas entre servidores de datos, aplicación y cliente del sistema deben estar encriptadas utilizando el algoritmo RSA.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 se identifican ataques de seguridad o brecha del sistema, el mismo no continuará operando hasta ser desbloqueado por un administrador de seguridad.</a:t>
            </a:r>
          </a:p>
        </p:txBody>
      </p:sp>
    </p:spTree>
    <p:extLst>
      <p:ext uri="{BB962C8B-B14F-4D97-AF65-F5344CB8AC3E}">
        <p14:creationId xmlns:p14="http://schemas.microsoft.com/office/powerpoint/2010/main" val="59213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2378</Words>
  <Application>Microsoft Office PowerPoint</Application>
  <PresentationFormat>Widescreen</PresentationFormat>
  <Paragraphs>261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SimSun</vt:lpstr>
      <vt:lpstr>-apple-system</vt:lpstr>
      <vt:lpstr>Arial</vt:lpstr>
      <vt:lpstr>Calibri</vt:lpstr>
      <vt:lpstr>Calibri Light</vt:lpstr>
      <vt:lpstr>Helvetica Neue</vt:lpstr>
      <vt:lpstr>Impact</vt:lpstr>
      <vt:lpstr>Raleway</vt:lpstr>
      <vt:lpstr>Times New Roman</vt:lpstr>
      <vt:lpstr>Office Theme</vt:lpstr>
      <vt:lpstr>PowerPoint Presentation</vt:lpstr>
      <vt:lpstr>PowerPoint Presentation</vt:lpstr>
      <vt:lpstr>Drivers de Arquitectura de datos – Atributos de calidad</vt:lpstr>
      <vt:lpstr>Otros atributos relacionados con datos</vt:lpstr>
      <vt:lpstr>Mas atributos</vt:lpstr>
      <vt:lpstr>Mas atributos</vt:lpstr>
      <vt:lpstr>Como identificar atributos de calidad.</vt:lpstr>
      <vt:lpstr>Ejemplos de Requisitos no funcionales</vt:lpstr>
      <vt:lpstr>Ejemplos de Requisitos no funcionales</vt:lpstr>
      <vt:lpstr>Ejemplos de Requisitos no funcionales</vt:lpstr>
      <vt:lpstr>Ejemplos de Requisitos no funcionales</vt:lpstr>
      <vt:lpstr>Ejemplos de Requisitos no funcionales</vt:lpstr>
      <vt:lpstr>Ejemplos de Requisitos no funcionales</vt:lpstr>
      <vt:lpstr>Requerimientos no funcionales organizacionales</vt:lpstr>
      <vt:lpstr>Requerimientos no funcionales externos</vt:lpstr>
      <vt:lpstr>Escenarios</vt:lpstr>
      <vt:lpstr>Ejercicio</vt:lpstr>
      <vt:lpstr>Casos de uso </vt:lpstr>
      <vt:lpstr>Proceso</vt:lpstr>
      <vt:lpstr>Consejos para una correcta definición de arquitectura</vt:lpstr>
      <vt:lpstr>Propósito de un arquitectura</vt:lpstr>
      <vt:lpstr>Elementos de una arquitectura</vt:lpstr>
      <vt:lpstr>PowerPoint Presentation</vt:lpstr>
      <vt:lpstr>Funcionalidades de un área de datos.</vt:lpstr>
      <vt:lpstr>PowerPoint Presentation</vt:lpstr>
      <vt:lpstr>PowerPoint Presentation</vt:lpstr>
      <vt:lpstr>PowerPoint Presentation</vt:lpstr>
      <vt:lpstr>PowerPoint Presentation</vt:lpstr>
      <vt:lpstr>Modelos</vt:lpstr>
      <vt:lpstr>Modelos de datos</vt:lpstr>
      <vt:lpstr>Modelos de datos NoSQL</vt:lpstr>
      <vt:lpstr>Data Blocks</vt:lpstr>
      <vt:lpstr>Team Data Science Process (TDSP)</vt:lpstr>
      <vt:lpstr>PowerPoint Presentation</vt:lpstr>
      <vt:lpstr>Actividad </vt:lpstr>
      <vt:lpstr>PowerPoint Presentation</vt:lpstr>
      <vt:lpstr>Ecosistemas Hadoop Reducidos </vt:lpstr>
      <vt:lpstr>PowerPoint Presentation</vt:lpstr>
      <vt:lpstr>PowerPoint Presentation</vt:lpstr>
      <vt:lpstr>Spark</vt:lpstr>
      <vt:lpstr>Spark</vt:lpstr>
      <vt:lpstr>Algunas de los casos de uso mas comunes.</vt:lpstr>
      <vt:lpstr>Bibliografía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Faider Florez Valencia</dc:creator>
  <cp:lastModifiedBy>Faider</cp:lastModifiedBy>
  <cp:revision>35</cp:revision>
  <dcterms:created xsi:type="dcterms:W3CDTF">2020-09-18T02:45:26Z</dcterms:created>
  <dcterms:modified xsi:type="dcterms:W3CDTF">2021-08-29T21:31:14Z</dcterms:modified>
</cp:coreProperties>
</file>